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57"/>
  </p:notesMasterIdLst>
  <p:sldIdLst>
    <p:sldId id="256" r:id="rId3"/>
    <p:sldId id="258" r:id="rId4"/>
    <p:sldId id="260" r:id="rId5"/>
    <p:sldId id="261" r:id="rId6"/>
    <p:sldId id="312" r:id="rId7"/>
    <p:sldId id="316" r:id="rId8"/>
    <p:sldId id="313" r:id="rId9"/>
    <p:sldId id="317" r:id="rId10"/>
    <p:sldId id="354" r:id="rId11"/>
    <p:sldId id="331" r:id="rId12"/>
    <p:sldId id="355" r:id="rId13"/>
    <p:sldId id="356" r:id="rId14"/>
    <p:sldId id="358" r:id="rId15"/>
    <p:sldId id="357" r:id="rId16"/>
    <p:sldId id="359" r:id="rId17"/>
    <p:sldId id="360" r:id="rId18"/>
    <p:sldId id="361" r:id="rId19"/>
    <p:sldId id="363" r:id="rId20"/>
    <p:sldId id="362" r:id="rId21"/>
    <p:sldId id="364" r:id="rId22"/>
    <p:sldId id="365" r:id="rId23"/>
    <p:sldId id="367" r:id="rId24"/>
    <p:sldId id="366" r:id="rId25"/>
    <p:sldId id="368" r:id="rId26"/>
    <p:sldId id="388" r:id="rId27"/>
    <p:sldId id="369" r:id="rId28"/>
    <p:sldId id="370" r:id="rId29"/>
    <p:sldId id="371" r:id="rId30"/>
    <p:sldId id="372" r:id="rId31"/>
    <p:sldId id="315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7" r:id="rId46"/>
    <p:sldId id="351" r:id="rId47"/>
    <p:sldId id="352" r:id="rId48"/>
    <p:sldId id="350" r:id="rId49"/>
    <p:sldId id="262" r:id="rId50"/>
    <p:sldId id="268" r:id="rId51"/>
    <p:sldId id="281" r:id="rId52"/>
    <p:sldId id="290" r:id="rId53"/>
    <p:sldId id="293" r:id="rId54"/>
    <p:sldId id="296" r:id="rId55"/>
    <p:sldId id="311" r:id="rId56"/>
  </p:sldIdLst>
  <p:sldSz cx="9144000" cy="5143500" type="screen16x9"/>
  <p:notesSz cx="6858000" cy="9144000"/>
  <p:embeddedFontLst>
    <p:embeddedFont>
      <p:font typeface="Bebas Neue" panose="020B0604020202020204" charset="0"/>
      <p:regular r:id="rId58"/>
    </p:embeddedFont>
    <p:embeddedFont>
      <p:font typeface="Raleway ExtraBold" panose="020B0604020202020204" charset="0"/>
      <p:bold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Nunito Light" panose="020B0604020202020204" charset="0"/>
      <p:regular r:id="rId62"/>
      <p:italic r:id="rId63"/>
    </p:embeddedFont>
    <p:embeddedFont>
      <p:font typeface="Proxima Nova" panose="020B0604020202020204" charset="0"/>
      <p:regular r:id="rId64"/>
      <p:bold r:id="rId65"/>
      <p:italic r:id="rId66"/>
      <p:boldItalic r:id="rId67"/>
    </p:embeddedFont>
    <p:embeddedFont>
      <p:font typeface="Barlow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7" autoAdjust="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86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80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fb74c86f7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fb74c86f7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fb74c86f7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fb74c86f7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fb74c86f7f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fb74c86f7f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fb74c86f7f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fb74c86f7f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7" name="Google Shape;19277;gfb74c86f7f_3_19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8" name="Google Shape;19278;gfb74c86f7f_3_19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2071200" y="541800"/>
            <a:ext cx="5001600" cy="4059900"/>
            <a:chOff x="2071200" y="541800"/>
            <a:chExt cx="5001600" cy="4059900"/>
          </a:xfrm>
        </p:grpSpPr>
        <p:sp>
          <p:nvSpPr>
            <p:cNvPr id="296" name="Google Shape;296;p30"/>
            <p:cNvSpPr/>
            <p:nvPr/>
          </p:nvSpPr>
          <p:spPr>
            <a:xfrm>
              <a:off x="2071200" y="541800"/>
              <a:ext cx="5001600" cy="4059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30"/>
            <p:cNvGrpSpPr/>
            <p:nvPr/>
          </p:nvGrpSpPr>
          <p:grpSpPr>
            <a:xfrm>
              <a:off x="6493357" y="694212"/>
              <a:ext cx="420286" cy="106769"/>
              <a:chOff x="2098350" y="467225"/>
              <a:chExt cx="817200" cy="207600"/>
            </a:xfrm>
          </p:grpSpPr>
          <p:sp>
            <p:nvSpPr>
              <p:cNvPr id="298" name="Google Shape;298;p3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30"/>
            <p:cNvGrpSpPr/>
            <p:nvPr/>
          </p:nvGrpSpPr>
          <p:grpSpPr>
            <a:xfrm>
              <a:off x="6676964" y="4284232"/>
              <a:ext cx="395836" cy="317468"/>
              <a:chOff x="7773503" y="3987878"/>
              <a:chExt cx="395836" cy="317468"/>
            </a:xfrm>
          </p:grpSpPr>
          <p:sp>
            <p:nvSpPr>
              <p:cNvPr id="302" name="Google Shape;302;p3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" name="Google Shape;304;p3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2212650" y="2984725"/>
            <a:ext cx="4718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30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142" name="Google Shape;142;p16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148" name="Google Shape;148;p1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1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93" name="Google Shape;193;p2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2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hyperlink" Target="https://docs.google.com/spreadsheets/d/1Vu8z8sHR1unBmtodgYbi0o_AVrsJUrO1QHpfcbfTQU4/copy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ront-view-businessman-with-colorful-cones-representing-growth_1138307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flat-design-ui-ux-elements_1830179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working-as-part-company-team_1953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studio-portrait-beautiful-woman_1541358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ront-view-man-doing-presentation-during-meeting_12065554.htm/?utm_source=slidesgo_template&amp;utm_medium=referral-link&amp;utm_campaign=sg_resources&amp;utm_content=freepik" TargetMode="External"/><Relationship Id="rId4" Type="http://schemas.openxmlformats.org/officeDocument/2006/relationships/hyperlink" Target="https://www.flaticon.com/packs/business-799/?utm_source=slidesgo_template&amp;utm_medium=referral-link&amp;utm_campaign=sg_resources&amp;utm_content=flatic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lewa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Barlow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1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</a:t>
            </a:r>
            <a:r>
              <a:rPr lang="en-US" dirty="0" smtClean="0">
                <a:solidFill>
                  <a:schemeClr val="accent6"/>
                </a:solidFill>
              </a:rPr>
              <a:t>Mirza </a:t>
            </a:r>
            <a:r>
              <a:rPr lang="en-US" dirty="0">
                <a:solidFill>
                  <a:schemeClr val="accent6"/>
                </a:solidFill>
              </a:rPr>
              <a:t>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02" y="998498"/>
                <a:ext cx="5870793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3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Google Shape;492;p42">
                <a:extLst>
                  <a:ext uri="{FF2B5EF4-FFF2-40B4-BE49-F238E27FC236}">
                    <a16:creationId xmlns:a16="http://schemas.microsoft.com/office/drawing/2014/main" id="{D7B7FFC1-20F5-4F5A-B141-C6F8B3E758D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</a:t>
                </a:r>
                <a:r>
                  <a:rPr lang="en-US" dirty="0">
                    <a:solidFill>
                      <a:schemeClr val="tx2"/>
                    </a:solidFill>
                  </a:rPr>
                  <a:t>vs. Length parameter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3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B7CFA43-A4B5-406C-8A39-DE9CCE8BAC7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  <a:endParaRPr lang="en-US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 r="-17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tx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8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21" y="998499"/>
                <a:ext cx="6943172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1503879" y="330905"/>
            <a:ext cx="61362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Identifying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02" y="1251088"/>
            <a:ext cx="3334996" cy="33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048220" y="341147"/>
            <a:ext cx="7222236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269414" y="221761"/>
            <a:ext cx="66051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38801" y="330905"/>
            <a:ext cx="6266395" cy="3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Adding Damping &amp; Driving Forces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1549457" y="339430"/>
            <a:ext cx="548380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1251222" y="339430"/>
            <a:ext cx="6080272" cy="444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 </a:t>
            </a:r>
            <a:r>
              <a:rPr lang="en" dirty="0">
                <a:solidFill>
                  <a:schemeClr val="lt2"/>
                </a:solidFill>
              </a:rPr>
              <a:t>of </a:t>
            </a:r>
            <a:r>
              <a:rPr lang="en" dirty="0" smtClean="0">
                <a:solidFill>
                  <a:schemeClr val="lt2"/>
                </a:solidFill>
              </a:rPr>
              <a:t>this presentation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 smtClean="0">
                    <a:solidFill>
                      <a:schemeClr val="tx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(Where is) Chaos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As far as we know, there is no chaos, at least not through the period doubling route.</a:t>
                </a:r>
              </a:p>
              <a:p>
                <a:r>
                  <a:rPr lang="en-GB" dirty="0" smtClean="0"/>
                  <a:t>Needs more rigorous investigation using </a:t>
                </a:r>
                <a:r>
                  <a:rPr lang="en-GB" dirty="0" err="1" smtClean="0"/>
                  <a:t>Lyapunov</a:t>
                </a:r>
                <a:r>
                  <a:rPr lang="en-GB" dirty="0" smtClean="0"/>
                  <a:t> exponents. </a:t>
                </a:r>
              </a:p>
              <a:p>
                <a:pPr marL="12700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So, is there any chaos?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For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undamped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arlow" panose="00000500000000000000" pitchFamily="2" charset="0"/>
              </a:rPr>
              <a:t>undriven</a:t>
            </a: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5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/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 smtClean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34" y="1399221"/>
            <a:ext cx="5602098" cy="28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0;p16">
            <a:extLst>
              <a:ext uri="{FF2B5EF4-FFF2-40B4-BE49-F238E27FC236}">
                <a16:creationId xmlns:a16="http://schemas.microsoft.com/office/drawing/2014/main" id="{763C31FE-9382-454B-B604-CA646AAF2994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4933228" y="1447281"/>
            <a:ext cx="3981041" cy="25962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he Surprising Health Benefit of Riding Roller Coasters | Travel + Leisure">
            <a:extLst>
              <a:ext uri="{FF2B5EF4-FFF2-40B4-BE49-F238E27FC236}">
                <a16:creationId xmlns:a16="http://schemas.microsoft.com/office/drawing/2014/main" id="{95A9551F-F7A2-457F-8364-F1587618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06" y="1533709"/>
            <a:ext cx="3785585" cy="23659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9D6445FE-C747-4A7C-9677-552C8DA5CD2D}"/>
              </a:ext>
            </a:extLst>
          </p:cNvPr>
          <p:cNvSpPr txBox="1">
            <a:spLocks/>
          </p:cNvSpPr>
          <p:nvPr/>
        </p:nvSpPr>
        <p:spPr>
          <a:xfrm>
            <a:off x="977283" y="330905"/>
            <a:ext cx="718943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Where can you see </a:t>
            </a:r>
            <a:r>
              <a:rPr lang="en-US">
                <a:solidFill>
                  <a:schemeClr val="tx2"/>
                </a:solidFill>
              </a:rPr>
              <a:t>constrained motion?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oogle Shape;435;p40">
            <a:extLst>
              <a:ext uri="{FF2B5EF4-FFF2-40B4-BE49-F238E27FC236}">
                <a16:creationId xmlns:a16="http://schemas.microsoft.com/office/drawing/2014/main" id="{A3165DD6-1CC5-4B9F-B211-33A7063B8CB4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17" name="Google Shape;436;p40">
              <a:extLst>
                <a:ext uri="{FF2B5EF4-FFF2-40B4-BE49-F238E27FC236}">
                  <a16:creationId xmlns:a16="http://schemas.microsoft.com/office/drawing/2014/main" id="{33145BED-2FEA-4BB2-B653-46874B95B108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441;p40">
              <a:extLst>
                <a:ext uri="{FF2B5EF4-FFF2-40B4-BE49-F238E27FC236}">
                  <a16:creationId xmlns:a16="http://schemas.microsoft.com/office/drawing/2014/main" id="{A56A2652-3D42-4D8E-AE55-441665354B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442;p40">
                <a:extLst>
                  <a:ext uri="{FF2B5EF4-FFF2-40B4-BE49-F238E27FC236}">
                    <a16:creationId xmlns:a16="http://schemas.microsoft.com/office/drawing/2014/main" id="{43BC923D-CC03-4053-8579-0D3B624FBA9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3;p40">
                <a:extLst>
                  <a:ext uri="{FF2B5EF4-FFF2-40B4-BE49-F238E27FC236}">
                    <a16:creationId xmlns:a16="http://schemas.microsoft.com/office/drawing/2014/main" id="{5688EE73-8056-493F-9053-528A44DE9CCA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496;p42">
            <a:extLst>
              <a:ext uri="{FF2B5EF4-FFF2-40B4-BE49-F238E27FC236}">
                <a16:creationId xmlns:a16="http://schemas.microsoft.com/office/drawing/2014/main" id="{8E043F6A-9F2C-45DD-A6AB-33494D4FBEC6}"/>
              </a:ext>
            </a:extLst>
          </p:cNvPr>
          <p:cNvSpPr txBox="1">
            <a:spLocks/>
          </p:cNvSpPr>
          <p:nvPr/>
        </p:nvSpPr>
        <p:spPr>
          <a:xfrm>
            <a:off x="788020" y="159834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Lissajous-like figures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1870281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Mercury is the closest planet to the Sun and the smallest one in the Solar System—it’s only a bit larger than the Moon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energy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7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Conservation of angular momentum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4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Optional part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2"/>
          <p:cNvGrpSpPr/>
          <p:nvPr/>
        </p:nvGrpSpPr>
        <p:grpSpPr>
          <a:xfrm>
            <a:off x="974750" y="1805375"/>
            <a:ext cx="3389400" cy="2499900"/>
            <a:chOff x="4779850" y="1805375"/>
            <a:chExt cx="3389400" cy="2499900"/>
          </a:xfrm>
        </p:grpSpPr>
        <p:sp>
          <p:nvSpPr>
            <p:cNvPr id="469" name="Google Shape;469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75" name="Google Shape;475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42"/>
          <p:cNvGrpSpPr/>
          <p:nvPr/>
        </p:nvGrpSpPr>
        <p:grpSpPr>
          <a:xfrm>
            <a:off x="4779850" y="1805375"/>
            <a:ext cx="3389400" cy="2499900"/>
            <a:chOff x="4779850" y="1805375"/>
            <a:chExt cx="3389400" cy="2499900"/>
          </a:xfrm>
        </p:grpSpPr>
        <p:sp>
          <p:nvSpPr>
            <p:cNvPr id="478" name="Google Shape;478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80" name="Google Shape;480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84" name="Google Shape;484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42"/>
          <p:cNvSpPr/>
          <p:nvPr/>
        </p:nvSpPr>
        <p:spPr>
          <a:xfrm>
            <a:off x="6008200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2"/>
          <p:cNvGrpSpPr/>
          <p:nvPr/>
        </p:nvGrpSpPr>
        <p:grpSpPr>
          <a:xfrm>
            <a:off x="3769862" y="1957772"/>
            <a:ext cx="420286" cy="106769"/>
            <a:chOff x="2098350" y="467225"/>
            <a:chExt cx="817200" cy="207600"/>
          </a:xfrm>
        </p:grpSpPr>
        <p:sp>
          <p:nvSpPr>
            <p:cNvPr id="488" name="Google Shape;488;p42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2203100" y="13639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2"/>
                </a:solidFill>
              </a:rPr>
              <a:t>philosophy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4" name="Google Shape;494;p4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</a:t>
            </a:r>
            <a:endParaRPr dirty="0"/>
          </a:p>
        </p:txBody>
      </p:sp>
      <p:grpSp>
        <p:nvGrpSpPr>
          <p:cNvPr id="497" name="Google Shape;497;p42"/>
          <p:cNvGrpSpPr/>
          <p:nvPr/>
        </p:nvGrpSpPr>
        <p:grpSpPr>
          <a:xfrm>
            <a:off x="2422947" y="1578016"/>
            <a:ext cx="493025" cy="493767"/>
            <a:chOff x="1002625" y="1361800"/>
            <a:chExt cx="410000" cy="415000"/>
          </a:xfrm>
        </p:grpSpPr>
        <p:sp>
          <p:nvSpPr>
            <p:cNvPr id="498" name="Google Shape;498;p42"/>
            <p:cNvSpPr/>
            <p:nvPr/>
          </p:nvSpPr>
          <p:spPr>
            <a:xfrm>
              <a:off x="1229500" y="1376175"/>
              <a:ext cx="161250" cy="161250"/>
            </a:xfrm>
            <a:custGeom>
              <a:avLst/>
              <a:gdLst/>
              <a:ahLst/>
              <a:cxnLst/>
              <a:rect l="l" t="t" r="r" b="b"/>
              <a:pathLst>
                <a:path w="6450" h="6450" extrusionOk="0">
                  <a:moveTo>
                    <a:pt x="100" y="0"/>
                  </a:moveTo>
                  <a:lnTo>
                    <a:pt x="50" y="50"/>
                  </a:lnTo>
                  <a:lnTo>
                    <a:pt x="0" y="100"/>
                  </a:lnTo>
                  <a:lnTo>
                    <a:pt x="0" y="175"/>
                  </a:lnTo>
                  <a:lnTo>
                    <a:pt x="0" y="2300"/>
                  </a:lnTo>
                  <a:lnTo>
                    <a:pt x="0" y="2375"/>
                  </a:lnTo>
                  <a:lnTo>
                    <a:pt x="50" y="2425"/>
                  </a:lnTo>
                  <a:lnTo>
                    <a:pt x="100" y="2475"/>
                  </a:lnTo>
                  <a:lnTo>
                    <a:pt x="175" y="2475"/>
                  </a:lnTo>
                  <a:lnTo>
                    <a:pt x="550" y="2525"/>
                  </a:lnTo>
                  <a:lnTo>
                    <a:pt x="925" y="2600"/>
                  </a:lnTo>
                  <a:lnTo>
                    <a:pt x="1275" y="2700"/>
                  </a:lnTo>
                  <a:lnTo>
                    <a:pt x="1625" y="2825"/>
                  </a:lnTo>
                  <a:lnTo>
                    <a:pt x="1950" y="3000"/>
                  </a:lnTo>
                  <a:lnTo>
                    <a:pt x="2250" y="3175"/>
                  </a:lnTo>
                  <a:lnTo>
                    <a:pt x="2525" y="3400"/>
                  </a:lnTo>
                  <a:lnTo>
                    <a:pt x="2800" y="3650"/>
                  </a:lnTo>
                  <a:lnTo>
                    <a:pt x="3050" y="3900"/>
                  </a:lnTo>
                  <a:lnTo>
                    <a:pt x="3275" y="4200"/>
                  </a:lnTo>
                  <a:lnTo>
                    <a:pt x="3450" y="4500"/>
                  </a:lnTo>
                  <a:lnTo>
                    <a:pt x="3625" y="4825"/>
                  </a:lnTo>
                  <a:lnTo>
                    <a:pt x="3750" y="5175"/>
                  </a:lnTo>
                  <a:lnTo>
                    <a:pt x="3850" y="5525"/>
                  </a:lnTo>
                  <a:lnTo>
                    <a:pt x="3925" y="5900"/>
                  </a:lnTo>
                  <a:lnTo>
                    <a:pt x="3975" y="6275"/>
                  </a:lnTo>
                  <a:lnTo>
                    <a:pt x="3975" y="6350"/>
                  </a:lnTo>
                  <a:lnTo>
                    <a:pt x="4025" y="6400"/>
                  </a:lnTo>
                  <a:lnTo>
                    <a:pt x="4075" y="6450"/>
                  </a:lnTo>
                  <a:lnTo>
                    <a:pt x="6350" y="6450"/>
                  </a:lnTo>
                  <a:lnTo>
                    <a:pt x="6400" y="6400"/>
                  </a:lnTo>
                  <a:lnTo>
                    <a:pt x="6450" y="6325"/>
                  </a:lnTo>
                  <a:lnTo>
                    <a:pt x="6450" y="6250"/>
                  </a:lnTo>
                  <a:lnTo>
                    <a:pt x="6450" y="5950"/>
                  </a:lnTo>
                  <a:lnTo>
                    <a:pt x="6400" y="5625"/>
                  </a:lnTo>
                  <a:lnTo>
                    <a:pt x="6350" y="5325"/>
                  </a:lnTo>
                  <a:lnTo>
                    <a:pt x="6300" y="5025"/>
                  </a:lnTo>
                  <a:lnTo>
                    <a:pt x="6125" y="4425"/>
                  </a:lnTo>
                  <a:lnTo>
                    <a:pt x="5900" y="3850"/>
                  </a:lnTo>
                  <a:lnTo>
                    <a:pt x="5650" y="3325"/>
                  </a:lnTo>
                  <a:lnTo>
                    <a:pt x="5325" y="2800"/>
                  </a:lnTo>
                  <a:lnTo>
                    <a:pt x="4975" y="2325"/>
                  </a:lnTo>
                  <a:lnTo>
                    <a:pt x="4550" y="1875"/>
                  </a:lnTo>
                  <a:lnTo>
                    <a:pt x="4125" y="1475"/>
                  </a:lnTo>
                  <a:lnTo>
                    <a:pt x="3650" y="1125"/>
                  </a:lnTo>
                  <a:lnTo>
                    <a:pt x="3125" y="800"/>
                  </a:lnTo>
                  <a:lnTo>
                    <a:pt x="2600" y="525"/>
                  </a:lnTo>
                  <a:lnTo>
                    <a:pt x="2025" y="325"/>
                  </a:lnTo>
                  <a:lnTo>
                    <a:pt x="1425" y="150"/>
                  </a:lnTo>
                  <a:lnTo>
                    <a:pt x="1125" y="100"/>
                  </a:lnTo>
                  <a:lnTo>
                    <a:pt x="825" y="5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240125" y="1376175"/>
              <a:ext cx="150625" cy="161250"/>
            </a:xfrm>
            <a:custGeom>
              <a:avLst/>
              <a:gdLst/>
              <a:ahLst/>
              <a:cxnLst/>
              <a:rect l="l" t="t" r="r" b="b"/>
              <a:pathLst>
                <a:path w="6025" h="6450" extrusionOk="0">
                  <a:moveTo>
                    <a:pt x="0" y="0"/>
                  </a:moveTo>
                  <a:lnTo>
                    <a:pt x="200" y="75"/>
                  </a:lnTo>
                  <a:lnTo>
                    <a:pt x="700" y="300"/>
                  </a:lnTo>
                  <a:lnTo>
                    <a:pt x="1025" y="475"/>
                  </a:lnTo>
                  <a:lnTo>
                    <a:pt x="1400" y="700"/>
                  </a:lnTo>
                  <a:lnTo>
                    <a:pt x="1825" y="975"/>
                  </a:lnTo>
                  <a:lnTo>
                    <a:pt x="2225" y="1300"/>
                  </a:lnTo>
                  <a:lnTo>
                    <a:pt x="2650" y="1675"/>
                  </a:lnTo>
                  <a:lnTo>
                    <a:pt x="3050" y="2100"/>
                  </a:lnTo>
                  <a:lnTo>
                    <a:pt x="3250" y="2350"/>
                  </a:lnTo>
                  <a:lnTo>
                    <a:pt x="3425" y="2600"/>
                  </a:lnTo>
                  <a:lnTo>
                    <a:pt x="3600" y="2850"/>
                  </a:lnTo>
                  <a:lnTo>
                    <a:pt x="3750" y="3150"/>
                  </a:lnTo>
                  <a:lnTo>
                    <a:pt x="3900" y="3450"/>
                  </a:lnTo>
                  <a:lnTo>
                    <a:pt x="4050" y="3750"/>
                  </a:lnTo>
                  <a:lnTo>
                    <a:pt x="4175" y="4100"/>
                  </a:lnTo>
                  <a:lnTo>
                    <a:pt x="4275" y="4450"/>
                  </a:lnTo>
                  <a:lnTo>
                    <a:pt x="4350" y="4800"/>
                  </a:lnTo>
                  <a:lnTo>
                    <a:pt x="4400" y="5200"/>
                  </a:lnTo>
                  <a:lnTo>
                    <a:pt x="4450" y="5600"/>
                  </a:lnTo>
                  <a:lnTo>
                    <a:pt x="4450" y="6000"/>
                  </a:lnTo>
                  <a:lnTo>
                    <a:pt x="4450" y="6450"/>
                  </a:lnTo>
                  <a:lnTo>
                    <a:pt x="5925" y="6450"/>
                  </a:lnTo>
                  <a:lnTo>
                    <a:pt x="5975" y="6400"/>
                  </a:lnTo>
                  <a:lnTo>
                    <a:pt x="6025" y="6325"/>
                  </a:lnTo>
                  <a:lnTo>
                    <a:pt x="6025" y="6250"/>
                  </a:lnTo>
                  <a:lnTo>
                    <a:pt x="5975" y="5650"/>
                  </a:lnTo>
                  <a:lnTo>
                    <a:pt x="5875" y="5050"/>
                  </a:lnTo>
                  <a:lnTo>
                    <a:pt x="5725" y="4475"/>
                  </a:lnTo>
                  <a:lnTo>
                    <a:pt x="5500" y="3900"/>
                  </a:lnTo>
                  <a:lnTo>
                    <a:pt x="5250" y="3375"/>
                  </a:lnTo>
                  <a:lnTo>
                    <a:pt x="4950" y="2875"/>
                  </a:lnTo>
                  <a:lnTo>
                    <a:pt x="4600" y="2400"/>
                  </a:lnTo>
                  <a:lnTo>
                    <a:pt x="4225" y="1975"/>
                  </a:lnTo>
                  <a:lnTo>
                    <a:pt x="3800" y="1575"/>
                  </a:lnTo>
                  <a:lnTo>
                    <a:pt x="3325" y="1200"/>
                  </a:lnTo>
                  <a:lnTo>
                    <a:pt x="2850" y="875"/>
                  </a:lnTo>
                  <a:lnTo>
                    <a:pt x="2325" y="600"/>
                  </a:lnTo>
                  <a:lnTo>
                    <a:pt x="1775" y="375"/>
                  </a:lnTo>
                  <a:lnTo>
                    <a:pt x="1200" y="200"/>
                  </a:lnTo>
                  <a:lnTo>
                    <a:pt x="60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180125" y="1643675"/>
              <a:ext cx="126875" cy="100625"/>
            </a:xfrm>
            <a:custGeom>
              <a:avLst/>
              <a:gdLst/>
              <a:ahLst/>
              <a:cxnLst/>
              <a:rect l="l" t="t" r="r" b="b"/>
              <a:pathLst>
                <a:path w="5075" h="4025" extrusionOk="0">
                  <a:moveTo>
                    <a:pt x="3300" y="0"/>
                  </a:moveTo>
                  <a:lnTo>
                    <a:pt x="3000" y="350"/>
                  </a:lnTo>
                  <a:lnTo>
                    <a:pt x="2675" y="650"/>
                  </a:lnTo>
                  <a:lnTo>
                    <a:pt x="2300" y="900"/>
                  </a:lnTo>
                  <a:lnTo>
                    <a:pt x="1925" y="1125"/>
                  </a:lnTo>
                  <a:lnTo>
                    <a:pt x="1500" y="1300"/>
                  </a:lnTo>
                  <a:lnTo>
                    <a:pt x="1050" y="1425"/>
                  </a:lnTo>
                  <a:lnTo>
                    <a:pt x="600" y="1500"/>
                  </a:lnTo>
                  <a:lnTo>
                    <a:pt x="100" y="1525"/>
                  </a:lnTo>
                  <a:lnTo>
                    <a:pt x="0" y="1525"/>
                  </a:lnTo>
                  <a:lnTo>
                    <a:pt x="0" y="4025"/>
                  </a:lnTo>
                  <a:lnTo>
                    <a:pt x="125" y="4025"/>
                  </a:lnTo>
                  <a:lnTo>
                    <a:pt x="500" y="4000"/>
                  </a:lnTo>
                  <a:lnTo>
                    <a:pt x="850" y="3975"/>
                  </a:lnTo>
                  <a:lnTo>
                    <a:pt x="1200" y="3925"/>
                  </a:lnTo>
                  <a:lnTo>
                    <a:pt x="1550" y="3875"/>
                  </a:lnTo>
                  <a:lnTo>
                    <a:pt x="1900" y="3775"/>
                  </a:lnTo>
                  <a:lnTo>
                    <a:pt x="2250" y="3675"/>
                  </a:lnTo>
                  <a:lnTo>
                    <a:pt x="2575" y="3550"/>
                  </a:lnTo>
                  <a:lnTo>
                    <a:pt x="2900" y="3425"/>
                  </a:lnTo>
                  <a:lnTo>
                    <a:pt x="3200" y="3275"/>
                  </a:lnTo>
                  <a:lnTo>
                    <a:pt x="3500" y="3100"/>
                  </a:lnTo>
                  <a:lnTo>
                    <a:pt x="3800" y="2900"/>
                  </a:lnTo>
                  <a:lnTo>
                    <a:pt x="4075" y="2700"/>
                  </a:lnTo>
                  <a:lnTo>
                    <a:pt x="4350" y="2500"/>
                  </a:lnTo>
                  <a:lnTo>
                    <a:pt x="4600" y="2275"/>
                  </a:lnTo>
                  <a:lnTo>
                    <a:pt x="4850" y="2025"/>
                  </a:lnTo>
                  <a:lnTo>
                    <a:pt x="5075" y="1775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6AA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022625" y="1420550"/>
              <a:ext cx="160625" cy="165625"/>
            </a:xfrm>
            <a:custGeom>
              <a:avLst/>
              <a:gdLst/>
              <a:ahLst/>
              <a:cxnLst/>
              <a:rect l="l" t="t" r="r" b="b"/>
              <a:pathLst>
                <a:path w="6425" h="6625" extrusionOk="0">
                  <a:moveTo>
                    <a:pt x="6225" y="0"/>
                  </a:moveTo>
                  <a:lnTo>
                    <a:pt x="5900" y="25"/>
                  </a:lnTo>
                  <a:lnTo>
                    <a:pt x="5575" y="75"/>
                  </a:lnTo>
                  <a:lnTo>
                    <a:pt x="5250" y="125"/>
                  </a:lnTo>
                  <a:lnTo>
                    <a:pt x="4950" y="175"/>
                  </a:lnTo>
                  <a:lnTo>
                    <a:pt x="4650" y="275"/>
                  </a:lnTo>
                  <a:lnTo>
                    <a:pt x="4350" y="375"/>
                  </a:lnTo>
                  <a:lnTo>
                    <a:pt x="4050" y="475"/>
                  </a:lnTo>
                  <a:lnTo>
                    <a:pt x="3775" y="600"/>
                  </a:lnTo>
                  <a:lnTo>
                    <a:pt x="3225" y="875"/>
                  </a:lnTo>
                  <a:lnTo>
                    <a:pt x="2725" y="1200"/>
                  </a:lnTo>
                  <a:lnTo>
                    <a:pt x="2225" y="1600"/>
                  </a:lnTo>
                  <a:lnTo>
                    <a:pt x="1800" y="2000"/>
                  </a:lnTo>
                  <a:lnTo>
                    <a:pt x="1400" y="2475"/>
                  </a:lnTo>
                  <a:lnTo>
                    <a:pt x="1025" y="2975"/>
                  </a:lnTo>
                  <a:lnTo>
                    <a:pt x="725" y="3500"/>
                  </a:lnTo>
                  <a:lnTo>
                    <a:pt x="475" y="4050"/>
                  </a:lnTo>
                  <a:lnTo>
                    <a:pt x="350" y="4350"/>
                  </a:lnTo>
                  <a:lnTo>
                    <a:pt x="275" y="4650"/>
                  </a:lnTo>
                  <a:lnTo>
                    <a:pt x="175" y="4950"/>
                  </a:lnTo>
                  <a:lnTo>
                    <a:pt x="125" y="5250"/>
                  </a:lnTo>
                  <a:lnTo>
                    <a:pt x="75" y="5575"/>
                  </a:lnTo>
                  <a:lnTo>
                    <a:pt x="25" y="5900"/>
                  </a:lnTo>
                  <a:lnTo>
                    <a:pt x="0" y="6225"/>
                  </a:lnTo>
                  <a:lnTo>
                    <a:pt x="0" y="6550"/>
                  </a:lnTo>
                  <a:lnTo>
                    <a:pt x="0" y="6625"/>
                  </a:lnTo>
                  <a:lnTo>
                    <a:pt x="2500" y="6625"/>
                  </a:lnTo>
                  <a:lnTo>
                    <a:pt x="2500" y="6550"/>
                  </a:lnTo>
                  <a:lnTo>
                    <a:pt x="2500" y="6150"/>
                  </a:lnTo>
                  <a:lnTo>
                    <a:pt x="2550" y="5775"/>
                  </a:lnTo>
                  <a:lnTo>
                    <a:pt x="2650" y="5400"/>
                  </a:lnTo>
                  <a:lnTo>
                    <a:pt x="2775" y="5025"/>
                  </a:lnTo>
                  <a:lnTo>
                    <a:pt x="2925" y="4675"/>
                  </a:lnTo>
                  <a:lnTo>
                    <a:pt x="3100" y="4350"/>
                  </a:lnTo>
                  <a:lnTo>
                    <a:pt x="3325" y="4050"/>
                  </a:lnTo>
                  <a:lnTo>
                    <a:pt x="3550" y="3775"/>
                  </a:lnTo>
                  <a:lnTo>
                    <a:pt x="3825" y="3500"/>
                  </a:lnTo>
                  <a:lnTo>
                    <a:pt x="4100" y="3275"/>
                  </a:lnTo>
                  <a:lnTo>
                    <a:pt x="4425" y="3075"/>
                  </a:lnTo>
                  <a:lnTo>
                    <a:pt x="4750" y="2875"/>
                  </a:lnTo>
                  <a:lnTo>
                    <a:pt x="5100" y="2750"/>
                  </a:lnTo>
                  <a:lnTo>
                    <a:pt x="5475" y="2625"/>
                  </a:lnTo>
                  <a:lnTo>
                    <a:pt x="5850" y="2550"/>
                  </a:lnTo>
                  <a:lnTo>
                    <a:pt x="6225" y="2500"/>
                  </a:lnTo>
                  <a:lnTo>
                    <a:pt x="6300" y="2475"/>
                  </a:lnTo>
                  <a:lnTo>
                    <a:pt x="6350" y="2450"/>
                  </a:lnTo>
                  <a:lnTo>
                    <a:pt x="6400" y="2375"/>
                  </a:lnTo>
                  <a:lnTo>
                    <a:pt x="6425" y="2300"/>
                  </a:lnTo>
                  <a:lnTo>
                    <a:pt x="6425" y="200"/>
                  </a:lnTo>
                  <a:lnTo>
                    <a:pt x="6400" y="125"/>
                  </a:lnTo>
                  <a:lnTo>
                    <a:pt x="6350" y="75"/>
                  </a:lnTo>
                  <a:lnTo>
                    <a:pt x="6300" y="25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1180125" y="1659925"/>
              <a:ext cx="126875" cy="84375"/>
            </a:xfrm>
            <a:custGeom>
              <a:avLst/>
              <a:gdLst/>
              <a:ahLst/>
              <a:cxnLst/>
              <a:rect l="l" t="t" r="r" b="b"/>
              <a:pathLst>
                <a:path w="5075" h="3375" extrusionOk="0">
                  <a:moveTo>
                    <a:pt x="3950" y="0"/>
                  </a:moveTo>
                  <a:lnTo>
                    <a:pt x="3575" y="450"/>
                  </a:lnTo>
                  <a:lnTo>
                    <a:pt x="3175" y="875"/>
                  </a:lnTo>
                  <a:lnTo>
                    <a:pt x="2725" y="1275"/>
                  </a:lnTo>
                  <a:lnTo>
                    <a:pt x="2250" y="1625"/>
                  </a:lnTo>
                  <a:lnTo>
                    <a:pt x="1725" y="1925"/>
                  </a:lnTo>
                  <a:lnTo>
                    <a:pt x="1175" y="2150"/>
                  </a:lnTo>
                  <a:lnTo>
                    <a:pt x="900" y="2275"/>
                  </a:lnTo>
                  <a:lnTo>
                    <a:pt x="600" y="2350"/>
                  </a:lnTo>
                  <a:lnTo>
                    <a:pt x="300" y="2425"/>
                  </a:lnTo>
                  <a:lnTo>
                    <a:pt x="0" y="2500"/>
                  </a:lnTo>
                  <a:lnTo>
                    <a:pt x="0" y="3375"/>
                  </a:lnTo>
                  <a:lnTo>
                    <a:pt x="175" y="3375"/>
                  </a:lnTo>
                  <a:lnTo>
                    <a:pt x="525" y="3350"/>
                  </a:lnTo>
                  <a:lnTo>
                    <a:pt x="900" y="3325"/>
                  </a:lnTo>
                  <a:lnTo>
                    <a:pt x="1250" y="3275"/>
                  </a:lnTo>
                  <a:lnTo>
                    <a:pt x="1600" y="3200"/>
                  </a:lnTo>
                  <a:lnTo>
                    <a:pt x="1925" y="3125"/>
                  </a:lnTo>
                  <a:lnTo>
                    <a:pt x="2275" y="3025"/>
                  </a:lnTo>
                  <a:lnTo>
                    <a:pt x="2600" y="2900"/>
                  </a:lnTo>
                  <a:lnTo>
                    <a:pt x="2900" y="2750"/>
                  </a:lnTo>
                  <a:lnTo>
                    <a:pt x="3225" y="2600"/>
                  </a:lnTo>
                  <a:lnTo>
                    <a:pt x="3525" y="2450"/>
                  </a:lnTo>
                  <a:lnTo>
                    <a:pt x="3800" y="2250"/>
                  </a:lnTo>
                  <a:lnTo>
                    <a:pt x="4075" y="2050"/>
                  </a:lnTo>
                  <a:lnTo>
                    <a:pt x="4350" y="1850"/>
                  </a:lnTo>
                  <a:lnTo>
                    <a:pt x="4600" y="1625"/>
                  </a:lnTo>
                  <a:lnTo>
                    <a:pt x="4850" y="1375"/>
                  </a:lnTo>
                  <a:lnTo>
                    <a:pt x="5075" y="1125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259500" y="1582425"/>
              <a:ext cx="86875" cy="109375"/>
            </a:xfrm>
            <a:custGeom>
              <a:avLst/>
              <a:gdLst/>
              <a:ahLst/>
              <a:cxnLst/>
              <a:rect l="l" t="t" r="r" b="b"/>
              <a:pathLst>
                <a:path w="3475" h="4375" extrusionOk="0">
                  <a:moveTo>
                    <a:pt x="1175" y="0"/>
                  </a:moveTo>
                  <a:lnTo>
                    <a:pt x="1100" y="25"/>
                  </a:lnTo>
                  <a:lnTo>
                    <a:pt x="1025" y="50"/>
                  </a:lnTo>
                  <a:lnTo>
                    <a:pt x="1000" y="125"/>
                  </a:lnTo>
                  <a:lnTo>
                    <a:pt x="975" y="175"/>
                  </a:lnTo>
                  <a:lnTo>
                    <a:pt x="950" y="525"/>
                  </a:lnTo>
                  <a:lnTo>
                    <a:pt x="875" y="875"/>
                  </a:lnTo>
                  <a:lnTo>
                    <a:pt x="800" y="1200"/>
                  </a:lnTo>
                  <a:lnTo>
                    <a:pt x="675" y="1500"/>
                  </a:lnTo>
                  <a:lnTo>
                    <a:pt x="550" y="1800"/>
                  </a:lnTo>
                  <a:lnTo>
                    <a:pt x="375" y="2100"/>
                  </a:lnTo>
                  <a:lnTo>
                    <a:pt x="200" y="2350"/>
                  </a:lnTo>
                  <a:lnTo>
                    <a:pt x="0" y="2625"/>
                  </a:lnTo>
                  <a:lnTo>
                    <a:pt x="1750" y="4375"/>
                  </a:lnTo>
                  <a:lnTo>
                    <a:pt x="2125" y="3950"/>
                  </a:lnTo>
                  <a:lnTo>
                    <a:pt x="2450" y="3475"/>
                  </a:lnTo>
                  <a:lnTo>
                    <a:pt x="2725" y="3000"/>
                  </a:lnTo>
                  <a:lnTo>
                    <a:pt x="2975" y="2475"/>
                  </a:lnTo>
                  <a:lnTo>
                    <a:pt x="3175" y="1925"/>
                  </a:lnTo>
                  <a:lnTo>
                    <a:pt x="3325" y="1375"/>
                  </a:lnTo>
                  <a:lnTo>
                    <a:pt x="3425" y="800"/>
                  </a:lnTo>
                  <a:lnTo>
                    <a:pt x="3475" y="200"/>
                  </a:lnTo>
                  <a:lnTo>
                    <a:pt x="3450" y="125"/>
                  </a:lnTo>
                  <a:lnTo>
                    <a:pt x="3400" y="50"/>
                  </a:lnTo>
                  <a:lnTo>
                    <a:pt x="3350" y="25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9AE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275750" y="1582425"/>
              <a:ext cx="70625" cy="109375"/>
            </a:xfrm>
            <a:custGeom>
              <a:avLst/>
              <a:gdLst/>
              <a:ahLst/>
              <a:cxnLst/>
              <a:rect l="l" t="t" r="r" b="b"/>
              <a:pathLst>
                <a:path w="2825" h="4375" extrusionOk="0">
                  <a:moveTo>
                    <a:pt x="1225" y="0"/>
                  </a:moveTo>
                  <a:lnTo>
                    <a:pt x="1175" y="450"/>
                  </a:lnTo>
                  <a:lnTo>
                    <a:pt x="1100" y="900"/>
                  </a:lnTo>
                  <a:lnTo>
                    <a:pt x="975" y="1325"/>
                  </a:lnTo>
                  <a:lnTo>
                    <a:pt x="825" y="1750"/>
                  </a:lnTo>
                  <a:lnTo>
                    <a:pt x="675" y="2150"/>
                  </a:lnTo>
                  <a:lnTo>
                    <a:pt x="475" y="2525"/>
                  </a:lnTo>
                  <a:lnTo>
                    <a:pt x="250" y="2900"/>
                  </a:lnTo>
                  <a:lnTo>
                    <a:pt x="0" y="3250"/>
                  </a:lnTo>
                  <a:lnTo>
                    <a:pt x="1100" y="4375"/>
                  </a:lnTo>
                  <a:lnTo>
                    <a:pt x="1475" y="3950"/>
                  </a:lnTo>
                  <a:lnTo>
                    <a:pt x="1800" y="3475"/>
                  </a:lnTo>
                  <a:lnTo>
                    <a:pt x="2075" y="3000"/>
                  </a:lnTo>
                  <a:lnTo>
                    <a:pt x="2325" y="2475"/>
                  </a:lnTo>
                  <a:lnTo>
                    <a:pt x="2525" y="1925"/>
                  </a:lnTo>
                  <a:lnTo>
                    <a:pt x="2675" y="1375"/>
                  </a:lnTo>
                  <a:lnTo>
                    <a:pt x="2775" y="800"/>
                  </a:lnTo>
                  <a:lnTo>
                    <a:pt x="2825" y="200"/>
                  </a:lnTo>
                  <a:lnTo>
                    <a:pt x="2800" y="125"/>
                  </a:lnTo>
                  <a:lnTo>
                    <a:pt x="2750" y="50"/>
                  </a:lnTo>
                  <a:lnTo>
                    <a:pt x="2700" y="25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022625" y="1582425"/>
              <a:ext cx="161875" cy="161875"/>
            </a:xfrm>
            <a:custGeom>
              <a:avLst/>
              <a:gdLst/>
              <a:ahLst/>
              <a:cxnLst/>
              <a:rect l="l" t="t" r="r" b="b"/>
              <a:pathLst>
                <a:path w="6475" h="6475" extrusionOk="0">
                  <a:moveTo>
                    <a:pt x="0" y="0"/>
                  </a:moveTo>
                  <a:lnTo>
                    <a:pt x="0" y="325"/>
                  </a:lnTo>
                  <a:lnTo>
                    <a:pt x="25" y="650"/>
                  </a:lnTo>
                  <a:lnTo>
                    <a:pt x="75" y="975"/>
                  </a:lnTo>
                  <a:lnTo>
                    <a:pt x="125" y="1300"/>
                  </a:lnTo>
                  <a:lnTo>
                    <a:pt x="200" y="1625"/>
                  </a:lnTo>
                  <a:lnTo>
                    <a:pt x="300" y="1925"/>
                  </a:lnTo>
                  <a:lnTo>
                    <a:pt x="400" y="2225"/>
                  </a:lnTo>
                  <a:lnTo>
                    <a:pt x="500" y="2525"/>
                  </a:lnTo>
                  <a:lnTo>
                    <a:pt x="650" y="2800"/>
                  </a:lnTo>
                  <a:lnTo>
                    <a:pt x="775" y="3075"/>
                  </a:lnTo>
                  <a:lnTo>
                    <a:pt x="950" y="3350"/>
                  </a:lnTo>
                  <a:lnTo>
                    <a:pt x="1100" y="3625"/>
                  </a:lnTo>
                  <a:lnTo>
                    <a:pt x="1475" y="4125"/>
                  </a:lnTo>
                  <a:lnTo>
                    <a:pt x="1900" y="4575"/>
                  </a:lnTo>
                  <a:lnTo>
                    <a:pt x="2350" y="5000"/>
                  </a:lnTo>
                  <a:lnTo>
                    <a:pt x="2850" y="5375"/>
                  </a:lnTo>
                  <a:lnTo>
                    <a:pt x="3125" y="5525"/>
                  </a:lnTo>
                  <a:lnTo>
                    <a:pt x="3400" y="5700"/>
                  </a:lnTo>
                  <a:lnTo>
                    <a:pt x="3675" y="5825"/>
                  </a:lnTo>
                  <a:lnTo>
                    <a:pt x="3950" y="5950"/>
                  </a:lnTo>
                  <a:lnTo>
                    <a:pt x="4250" y="6075"/>
                  </a:lnTo>
                  <a:lnTo>
                    <a:pt x="4550" y="6175"/>
                  </a:lnTo>
                  <a:lnTo>
                    <a:pt x="4850" y="6275"/>
                  </a:lnTo>
                  <a:lnTo>
                    <a:pt x="5175" y="6350"/>
                  </a:lnTo>
                  <a:lnTo>
                    <a:pt x="5500" y="6400"/>
                  </a:lnTo>
                  <a:lnTo>
                    <a:pt x="5800" y="6425"/>
                  </a:lnTo>
                  <a:lnTo>
                    <a:pt x="6150" y="6450"/>
                  </a:lnTo>
                  <a:lnTo>
                    <a:pt x="6475" y="6475"/>
                  </a:lnTo>
                  <a:lnTo>
                    <a:pt x="6475" y="3975"/>
                  </a:lnTo>
                  <a:lnTo>
                    <a:pt x="6075" y="3950"/>
                  </a:lnTo>
                  <a:lnTo>
                    <a:pt x="5675" y="3900"/>
                  </a:lnTo>
                  <a:lnTo>
                    <a:pt x="5300" y="3800"/>
                  </a:lnTo>
                  <a:lnTo>
                    <a:pt x="4925" y="3675"/>
                  </a:lnTo>
                  <a:lnTo>
                    <a:pt x="4575" y="3500"/>
                  </a:lnTo>
                  <a:lnTo>
                    <a:pt x="4250" y="3300"/>
                  </a:lnTo>
                  <a:lnTo>
                    <a:pt x="3950" y="3075"/>
                  </a:lnTo>
                  <a:lnTo>
                    <a:pt x="3650" y="2825"/>
                  </a:lnTo>
                  <a:lnTo>
                    <a:pt x="3400" y="2525"/>
                  </a:lnTo>
                  <a:lnTo>
                    <a:pt x="3175" y="2225"/>
                  </a:lnTo>
                  <a:lnTo>
                    <a:pt x="2975" y="1900"/>
                  </a:lnTo>
                  <a:lnTo>
                    <a:pt x="2800" y="1550"/>
                  </a:lnTo>
                  <a:lnTo>
                    <a:pt x="2675" y="1175"/>
                  </a:lnTo>
                  <a:lnTo>
                    <a:pt x="2575" y="800"/>
                  </a:lnTo>
                  <a:lnTo>
                    <a:pt x="2525" y="400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D4F2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080750" y="1706175"/>
              <a:ext cx="103750" cy="38125"/>
            </a:xfrm>
            <a:custGeom>
              <a:avLst/>
              <a:gdLst/>
              <a:ahLst/>
              <a:cxnLst/>
              <a:rect l="l" t="t" r="r" b="b"/>
              <a:pathLst>
                <a:path w="4150" h="1525" extrusionOk="0">
                  <a:moveTo>
                    <a:pt x="0" y="0"/>
                  </a:moveTo>
                  <a:lnTo>
                    <a:pt x="425" y="350"/>
                  </a:lnTo>
                  <a:lnTo>
                    <a:pt x="900" y="650"/>
                  </a:lnTo>
                  <a:lnTo>
                    <a:pt x="1375" y="900"/>
                  </a:lnTo>
                  <a:lnTo>
                    <a:pt x="1900" y="1125"/>
                  </a:lnTo>
                  <a:lnTo>
                    <a:pt x="2425" y="1300"/>
                  </a:lnTo>
                  <a:lnTo>
                    <a:pt x="3000" y="1425"/>
                  </a:lnTo>
                  <a:lnTo>
                    <a:pt x="3550" y="1500"/>
                  </a:lnTo>
                  <a:lnTo>
                    <a:pt x="4150" y="1525"/>
                  </a:lnTo>
                  <a:lnTo>
                    <a:pt x="4150" y="600"/>
                  </a:lnTo>
                  <a:lnTo>
                    <a:pt x="3850" y="675"/>
                  </a:lnTo>
                  <a:lnTo>
                    <a:pt x="3525" y="700"/>
                  </a:lnTo>
                  <a:lnTo>
                    <a:pt x="3225" y="725"/>
                  </a:lnTo>
                  <a:lnTo>
                    <a:pt x="2900" y="750"/>
                  </a:lnTo>
                  <a:lnTo>
                    <a:pt x="2500" y="725"/>
                  </a:lnTo>
                  <a:lnTo>
                    <a:pt x="2125" y="700"/>
                  </a:lnTo>
                  <a:lnTo>
                    <a:pt x="1750" y="625"/>
                  </a:lnTo>
                  <a:lnTo>
                    <a:pt x="1375" y="550"/>
                  </a:lnTo>
                  <a:lnTo>
                    <a:pt x="1025" y="450"/>
                  </a:lnTo>
                  <a:lnTo>
                    <a:pt x="675" y="325"/>
                  </a:lnTo>
                  <a:lnTo>
                    <a:pt x="32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002625" y="1675550"/>
              <a:ext cx="106875" cy="54375"/>
            </a:xfrm>
            <a:custGeom>
              <a:avLst/>
              <a:gdLst/>
              <a:ahLst/>
              <a:cxnLst/>
              <a:rect l="l" t="t" r="r" b="b"/>
              <a:pathLst>
                <a:path w="4275" h="2175" extrusionOk="0">
                  <a:moveTo>
                    <a:pt x="4025" y="0"/>
                  </a:moveTo>
                  <a:lnTo>
                    <a:pt x="3950" y="25"/>
                  </a:lnTo>
                  <a:lnTo>
                    <a:pt x="3875" y="75"/>
                  </a:lnTo>
                  <a:lnTo>
                    <a:pt x="2250" y="1675"/>
                  </a:lnTo>
                  <a:lnTo>
                    <a:pt x="225" y="1675"/>
                  </a:lnTo>
                  <a:lnTo>
                    <a:pt x="150" y="1700"/>
                  </a:lnTo>
                  <a:lnTo>
                    <a:pt x="75" y="1750"/>
                  </a:lnTo>
                  <a:lnTo>
                    <a:pt x="0" y="1825"/>
                  </a:lnTo>
                  <a:lnTo>
                    <a:pt x="0" y="1925"/>
                  </a:lnTo>
                  <a:lnTo>
                    <a:pt x="0" y="2025"/>
                  </a:lnTo>
                  <a:lnTo>
                    <a:pt x="75" y="2100"/>
                  </a:lnTo>
                  <a:lnTo>
                    <a:pt x="150" y="2150"/>
                  </a:lnTo>
                  <a:lnTo>
                    <a:pt x="225" y="2175"/>
                  </a:lnTo>
                  <a:lnTo>
                    <a:pt x="2350" y="2175"/>
                  </a:lnTo>
                  <a:lnTo>
                    <a:pt x="2450" y="2150"/>
                  </a:lnTo>
                  <a:lnTo>
                    <a:pt x="2525" y="2100"/>
                  </a:lnTo>
                  <a:lnTo>
                    <a:pt x="4200" y="425"/>
                  </a:lnTo>
                  <a:lnTo>
                    <a:pt x="4250" y="350"/>
                  </a:lnTo>
                  <a:lnTo>
                    <a:pt x="4275" y="250"/>
                  </a:lnTo>
                  <a:lnTo>
                    <a:pt x="4250" y="175"/>
                  </a:lnTo>
                  <a:lnTo>
                    <a:pt x="4200" y="75"/>
                  </a:lnTo>
                  <a:lnTo>
                    <a:pt x="4125" y="25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1002625" y="1764300"/>
              <a:ext cx="29375" cy="12500"/>
            </a:xfrm>
            <a:custGeom>
              <a:avLst/>
              <a:gdLst/>
              <a:ahLst/>
              <a:cxnLst/>
              <a:rect l="l" t="t" r="r" b="b"/>
              <a:pathLst>
                <a:path w="1175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925" y="500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50" y="350"/>
                  </a:lnTo>
                  <a:lnTo>
                    <a:pt x="1175" y="250"/>
                  </a:lnTo>
                  <a:lnTo>
                    <a:pt x="1150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041375" y="1764300"/>
              <a:ext cx="19375" cy="12500"/>
            </a:xfrm>
            <a:custGeom>
              <a:avLst/>
              <a:gdLst/>
              <a:ahLst/>
              <a:cxnLst/>
              <a:rect l="l" t="t" r="r" b="b"/>
              <a:pathLst>
                <a:path w="7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50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002625" y="1741800"/>
              <a:ext cx="90000" cy="12500"/>
            </a:xfrm>
            <a:custGeom>
              <a:avLst/>
              <a:gdLst/>
              <a:ahLst/>
              <a:cxnLst/>
              <a:rect l="l" t="t" r="r" b="b"/>
              <a:pathLst>
                <a:path w="3600" h="5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25" y="500"/>
                  </a:lnTo>
                  <a:lnTo>
                    <a:pt x="3350" y="500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70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037625" y="140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75" y="475"/>
                  </a:lnTo>
                  <a:lnTo>
                    <a:pt x="3875" y="2075"/>
                  </a:lnTo>
                  <a:lnTo>
                    <a:pt x="3950" y="2125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25"/>
                  </a:lnTo>
                  <a:lnTo>
                    <a:pt x="2550" y="50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037625" y="1361800"/>
              <a:ext cx="30000" cy="11875"/>
            </a:xfrm>
            <a:custGeom>
              <a:avLst/>
              <a:gdLst/>
              <a:ahLst/>
              <a:cxnLst/>
              <a:rect l="l" t="t" r="r" b="b"/>
              <a:pathLst>
                <a:path w="12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25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077000" y="1361800"/>
              <a:ext cx="18750" cy="11875"/>
            </a:xfrm>
            <a:custGeom>
              <a:avLst/>
              <a:gdLst/>
              <a:ahLst/>
              <a:cxnLst/>
              <a:rect l="l" t="t" r="r" b="b"/>
              <a:pathLst>
                <a:path w="75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25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037625" y="1384300"/>
              <a:ext cx="90000" cy="11875"/>
            </a:xfrm>
            <a:custGeom>
              <a:avLst/>
              <a:gdLst/>
              <a:ahLst/>
              <a:cxnLst/>
              <a:rect l="l" t="t" r="r" b="b"/>
              <a:pathLst>
                <a:path w="36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3450" y="475"/>
                  </a:lnTo>
                  <a:lnTo>
                    <a:pt x="3525" y="425"/>
                  </a:lnTo>
                  <a:lnTo>
                    <a:pt x="3575" y="350"/>
                  </a:lnTo>
                  <a:lnTo>
                    <a:pt x="3600" y="250"/>
                  </a:lnTo>
                  <a:lnTo>
                    <a:pt x="3575" y="150"/>
                  </a:lnTo>
                  <a:lnTo>
                    <a:pt x="3525" y="75"/>
                  </a:lnTo>
                  <a:lnTo>
                    <a:pt x="3450" y="25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206375" y="1451175"/>
              <a:ext cx="114375" cy="61250"/>
            </a:xfrm>
            <a:custGeom>
              <a:avLst/>
              <a:gdLst/>
              <a:ahLst/>
              <a:cxnLst/>
              <a:rect l="l" t="t" r="r" b="b"/>
              <a:pathLst>
                <a:path w="4575" h="2450" extrusionOk="0">
                  <a:moveTo>
                    <a:pt x="4250" y="0"/>
                  </a:moveTo>
                  <a:lnTo>
                    <a:pt x="4175" y="50"/>
                  </a:lnTo>
                  <a:lnTo>
                    <a:pt x="2275" y="1950"/>
                  </a:lnTo>
                  <a:lnTo>
                    <a:pt x="250" y="1950"/>
                  </a:lnTo>
                  <a:lnTo>
                    <a:pt x="150" y="1975"/>
                  </a:lnTo>
                  <a:lnTo>
                    <a:pt x="75" y="2025"/>
                  </a:lnTo>
                  <a:lnTo>
                    <a:pt x="25" y="2100"/>
                  </a:lnTo>
                  <a:lnTo>
                    <a:pt x="0" y="2200"/>
                  </a:lnTo>
                  <a:lnTo>
                    <a:pt x="25" y="2300"/>
                  </a:lnTo>
                  <a:lnTo>
                    <a:pt x="75" y="2375"/>
                  </a:lnTo>
                  <a:lnTo>
                    <a:pt x="150" y="2425"/>
                  </a:lnTo>
                  <a:lnTo>
                    <a:pt x="250" y="2450"/>
                  </a:lnTo>
                  <a:lnTo>
                    <a:pt x="2375" y="2450"/>
                  </a:lnTo>
                  <a:lnTo>
                    <a:pt x="2450" y="2425"/>
                  </a:lnTo>
                  <a:lnTo>
                    <a:pt x="2550" y="2375"/>
                  </a:lnTo>
                  <a:lnTo>
                    <a:pt x="4500" y="400"/>
                  </a:lnTo>
                  <a:lnTo>
                    <a:pt x="4550" y="325"/>
                  </a:lnTo>
                  <a:lnTo>
                    <a:pt x="4575" y="225"/>
                  </a:lnTo>
                  <a:lnTo>
                    <a:pt x="4550" y="150"/>
                  </a:lnTo>
                  <a:lnTo>
                    <a:pt x="4500" y="50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206375" y="1546800"/>
              <a:ext cx="29375" cy="11875"/>
            </a:xfrm>
            <a:custGeom>
              <a:avLst/>
              <a:gdLst/>
              <a:ahLst/>
              <a:cxnLst/>
              <a:rect l="l" t="t" r="r" b="b"/>
              <a:pathLst>
                <a:path w="11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1025" y="475"/>
                  </a:lnTo>
                  <a:lnTo>
                    <a:pt x="1100" y="425"/>
                  </a:lnTo>
                  <a:lnTo>
                    <a:pt x="1175" y="325"/>
                  </a:lnTo>
                  <a:lnTo>
                    <a:pt x="1175" y="250"/>
                  </a:lnTo>
                  <a:lnTo>
                    <a:pt x="1175" y="150"/>
                  </a:lnTo>
                  <a:lnTo>
                    <a:pt x="1100" y="75"/>
                  </a:lnTo>
                  <a:lnTo>
                    <a:pt x="1025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245125" y="1546800"/>
              <a:ext cx="19375" cy="11875"/>
            </a:xfrm>
            <a:custGeom>
              <a:avLst/>
              <a:gdLst/>
              <a:ahLst/>
              <a:cxnLst/>
              <a:rect l="l" t="t" r="r" b="b"/>
              <a:pathLst>
                <a:path w="775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625" y="475"/>
                  </a:lnTo>
                  <a:lnTo>
                    <a:pt x="700" y="425"/>
                  </a:lnTo>
                  <a:lnTo>
                    <a:pt x="750" y="325"/>
                  </a:lnTo>
                  <a:lnTo>
                    <a:pt x="775" y="250"/>
                  </a:lnTo>
                  <a:lnTo>
                    <a:pt x="750" y="150"/>
                  </a:lnTo>
                  <a:lnTo>
                    <a:pt x="700" y="75"/>
                  </a:lnTo>
                  <a:lnTo>
                    <a:pt x="625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206375" y="1524300"/>
              <a:ext cx="82500" cy="11875"/>
            </a:xfrm>
            <a:custGeom>
              <a:avLst/>
              <a:gdLst/>
              <a:ahLst/>
              <a:cxnLst/>
              <a:rect l="l" t="t" r="r" b="b"/>
              <a:pathLst>
                <a:path w="3300" h="4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75"/>
                  </a:lnTo>
                  <a:lnTo>
                    <a:pt x="3150" y="475"/>
                  </a:lnTo>
                  <a:lnTo>
                    <a:pt x="3250" y="400"/>
                  </a:lnTo>
                  <a:lnTo>
                    <a:pt x="3300" y="325"/>
                  </a:lnTo>
                  <a:lnTo>
                    <a:pt x="3300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50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305125" y="1638675"/>
              <a:ext cx="107500" cy="53750"/>
            </a:xfrm>
            <a:custGeom>
              <a:avLst/>
              <a:gdLst/>
              <a:ahLst/>
              <a:cxnLst/>
              <a:rect l="l" t="t" r="r" b="b"/>
              <a:pathLst>
                <a:path w="4300" h="2150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750" y="2075"/>
                  </a:lnTo>
                  <a:lnTo>
                    <a:pt x="1825" y="2125"/>
                  </a:lnTo>
                  <a:lnTo>
                    <a:pt x="1925" y="2150"/>
                  </a:lnTo>
                  <a:lnTo>
                    <a:pt x="4050" y="2150"/>
                  </a:lnTo>
                  <a:lnTo>
                    <a:pt x="4150" y="2125"/>
                  </a:lnTo>
                  <a:lnTo>
                    <a:pt x="4225" y="2075"/>
                  </a:lnTo>
                  <a:lnTo>
                    <a:pt x="4275" y="2000"/>
                  </a:lnTo>
                  <a:lnTo>
                    <a:pt x="4300" y="1900"/>
                  </a:lnTo>
                  <a:lnTo>
                    <a:pt x="4275" y="1825"/>
                  </a:lnTo>
                  <a:lnTo>
                    <a:pt x="4225" y="1750"/>
                  </a:lnTo>
                  <a:lnTo>
                    <a:pt x="4150" y="1675"/>
                  </a:lnTo>
                  <a:lnTo>
                    <a:pt x="2025" y="1675"/>
                  </a:lnTo>
                  <a:lnTo>
                    <a:pt x="425" y="7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382625" y="1726800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354500" y="1726800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25" y="0"/>
                  </a:moveTo>
                  <a:lnTo>
                    <a:pt x="125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25"/>
                  </a:lnTo>
                  <a:lnTo>
                    <a:pt x="125" y="475"/>
                  </a:lnTo>
                  <a:lnTo>
                    <a:pt x="225" y="500"/>
                  </a:lnTo>
                  <a:lnTo>
                    <a:pt x="500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329500" y="1704300"/>
              <a:ext cx="83125" cy="12500"/>
            </a:xfrm>
            <a:custGeom>
              <a:avLst/>
              <a:gdLst/>
              <a:ahLst/>
              <a:cxnLst/>
              <a:rect l="l" t="t" r="r" b="b"/>
              <a:pathLst>
                <a:path w="33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075" y="500"/>
                  </a:lnTo>
                  <a:lnTo>
                    <a:pt x="3175" y="475"/>
                  </a:lnTo>
                  <a:lnTo>
                    <a:pt x="3250" y="425"/>
                  </a:lnTo>
                  <a:lnTo>
                    <a:pt x="3300" y="350"/>
                  </a:lnTo>
                  <a:lnTo>
                    <a:pt x="3325" y="250"/>
                  </a:lnTo>
                  <a:lnTo>
                    <a:pt x="3300" y="150"/>
                  </a:lnTo>
                  <a:lnTo>
                    <a:pt x="3250" y="75"/>
                  </a:lnTo>
                  <a:lnTo>
                    <a:pt x="3175" y="25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76C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1144500" y="1589925"/>
              <a:ext cx="30000" cy="12500"/>
            </a:xfrm>
            <a:custGeom>
              <a:avLst/>
              <a:gdLst/>
              <a:ahLst/>
              <a:cxnLst/>
              <a:rect l="l" t="t" r="r" b="b"/>
              <a:pathLst>
                <a:path w="12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950" y="500"/>
                  </a:lnTo>
                  <a:lnTo>
                    <a:pt x="1050" y="475"/>
                  </a:lnTo>
                  <a:lnTo>
                    <a:pt x="1125" y="425"/>
                  </a:lnTo>
                  <a:lnTo>
                    <a:pt x="1175" y="350"/>
                  </a:lnTo>
                  <a:lnTo>
                    <a:pt x="1200" y="250"/>
                  </a:lnTo>
                  <a:lnTo>
                    <a:pt x="1175" y="150"/>
                  </a:lnTo>
                  <a:lnTo>
                    <a:pt x="1125" y="75"/>
                  </a:lnTo>
                  <a:lnTo>
                    <a:pt x="1050" y="25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183875" y="1589925"/>
              <a:ext cx="18750" cy="12500"/>
            </a:xfrm>
            <a:custGeom>
              <a:avLst/>
              <a:gdLst/>
              <a:ahLst/>
              <a:cxnLst/>
              <a:rect l="l" t="t" r="r" b="b"/>
              <a:pathLst>
                <a:path w="7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25" y="500"/>
                  </a:lnTo>
                  <a:lnTo>
                    <a:pt x="600" y="475"/>
                  </a:lnTo>
                  <a:lnTo>
                    <a:pt x="675" y="425"/>
                  </a:lnTo>
                  <a:lnTo>
                    <a:pt x="725" y="350"/>
                  </a:lnTo>
                  <a:lnTo>
                    <a:pt x="750" y="250"/>
                  </a:lnTo>
                  <a:lnTo>
                    <a:pt x="725" y="150"/>
                  </a:lnTo>
                  <a:lnTo>
                    <a:pt x="675" y="75"/>
                  </a:lnTo>
                  <a:lnTo>
                    <a:pt x="600" y="2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144500" y="1612425"/>
              <a:ext cx="86250" cy="12500"/>
            </a:xfrm>
            <a:custGeom>
              <a:avLst/>
              <a:gdLst/>
              <a:ahLst/>
              <a:cxnLst/>
              <a:rect l="l" t="t" r="r" b="b"/>
              <a:pathLst>
                <a:path w="34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3225" y="500"/>
                  </a:lnTo>
                  <a:lnTo>
                    <a:pt x="3325" y="475"/>
                  </a:lnTo>
                  <a:lnTo>
                    <a:pt x="3400" y="425"/>
                  </a:lnTo>
                  <a:lnTo>
                    <a:pt x="3450" y="350"/>
                  </a:lnTo>
                  <a:lnTo>
                    <a:pt x="3450" y="250"/>
                  </a:lnTo>
                  <a:lnTo>
                    <a:pt x="3450" y="150"/>
                  </a:lnTo>
                  <a:lnTo>
                    <a:pt x="3400" y="75"/>
                  </a:lnTo>
                  <a:lnTo>
                    <a:pt x="3325" y="25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5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144500" y="1639925"/>
              <a:ext cx="109375" cy="58125"/>
            </a:xfrm>
            <a:custGeom>
              <a:avLst/>
              <a:gdLst/>
              <a:ahLst/>
              <a:cxnLst/>
              <a:rect l="l" t="t" r="r" b="b"/>
              <a:pathLst>
                <a:path w="4375" h="2325" extrusionOk="0">
                  <a:moveTo>
                    <a:pt x="150" y="0"/>
                  </a:moveTo>
                  <a:lnTo>
                    <a:pt x="75" y="75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00"/>
                  </a:lnTo>
                  <a:lnTo>
                    <a:pt x="150" y="450"/>
                  </a:lnTo>
                  <a:lnTo>
                    <a:pt x="250" y="475"/>
                  </a:lnTo>
                  <a:lnTo>
                    <a:pt x="2200" y="475"/>
                  </a:lnTo>
                  <a:lnTo>
                    <a:pt x="3975" y="2250"/>
                  </a:lnTo>
                  <a:lnTo>
                    <a:pt x="4050" y="2300"/>
                  </a:lnTo>
                  <a:lnTo>
                    <a:pt x="4150" y="2325"/>
                  </a:lnTo>
                  <a:lnTo>
                    <a:pt x="4225" y="2300"/>
                  </a:lnTo>
                  <a:lnTo>
                    <a:pt x="4325" y="2250"/>
                  </a:lnTo>
                  <a:lnTo>
                    <a:pt x="4375" y="2175"/>
                  </a:lnTo>
                  <a:lnTo>
                    <a:pt x="4375" y="2075"/>
                  </a:lnTo>
                  <a:lnTo>
                    <a:pt x="4375" y="1975"/>
                  </a:lnTo>
                  <a:lnTo>
                    <a:pt x="4325" y="1900"/>
                  </a:lnTo>
                  <a:lnTo>
                    <a:pt x="2475" y="7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2"/>
          <p:cNvGrpSpPr/>
          <p:nvPr/>
        </p:nvGrpSpPr>
        <p:grpSpPr>
          <a:xfrm>
            <a:off x="6230885" y="1578016"/>
            <a:ext cx="493767" cy="493767"/>
            <a:chOff x="2495750" y="1361800"/>
            <a:chExt cx="415000" cy="415000"/>
          </a:xfrm>
        </p:grpSpPr>
        <p:sp>
          <p:nvSpPr>
            <p:cNvPr id="528" name="Google Shape;528;p42"/>
            <p:cNvSpPr/>
            <p:nvPr/>
          </p:nvSpPr>
          <p:spPr>
            <a:xfrm>
              <a:off x="2502000" y="1394300"/>
              <a:ext cx="380000" cy="376250"/>
            </a:xfrm>
            <a:custGeom>
              <a:avLst/>
              <a:gdLst/>
              <a:ahLst/>
              <a:cxnLst/>
              <a:rect l="l" t="t" r="r" b="b"/>
              <a:pathLst>
                <a:path w="15200" h="15050" extrusionOk="0">
                  <a:moveTo>
                    <a:pt x="0" y="0"/>
                  </a:moveTo>
                  <a:lnTo>
                    <a:pt x="0" y="15050"/>
                  </a:lnTo>
                  <a:lnTo>
                    <a:pt x="15200" y="150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2502000" y="1394300"/>
              <a:ext cx="380000" cy="308750"/>
            </a:xfrm>
            <a:custGeom>
              <a:avLst/>
              <a:gdLst/>
              <a:ahLst/>
              <a:cxnLst/>
              <a:rect l="l" t="t" r="r" b="b"/>
              <a:pathLst>
                <a:path w="15200" h="12350" extrusionOk="0">
                  <a:moveTo>
                    <a:pt x="0" y="0"/>
                  </a:moveTo>
                  <a:lnTo>
                    <a:pt x="0" y="1025"/>
                  </a:lnTo>
                  <a:lnTo>
                    <a:pt x="1625" y="1025"/>
                  </a:lnTo>
                  <a:lnTo>
                    <a:pt x="3575" y="5925"/>
                  </a:lnTo>
                  <a:lnTo>
                    <a:pt x="3650" y="6025"/>
                  </a:lnTo>
                  <a:lnTo>
                    <a:pt x="3750" y="6100"/>
                  </a:lnTo>
                  <a:lnTo>
                    <a:pt x="3875" y="6125"/>
                  </a:lnTo>
                  <a:lnTo>
                    <a:pt x="4000" y="6125"/>
                  </a:lnTo>
                  <a:lnTo>
                    <a:pt x="5425" y="5650"/>
                  </a:lnTo>
                  <a:lnTo>
                    <a:pt x="7575" y="9025"/>
                  </a:lnTo>
                  <a:lnTo>
                    <a:pt x="7625" y="9075"/>
                  </a:lnTo>
                  <a:lnTo>
                    <a:pt x="7675" y="9125"/>
                  </a:lnTo>
                  <a:lnTo>
                    <a:pt x="7800" y="9175"/>
                  </a:lnTo>
                  <a:lnTo>
                    <a:pt x="7925" y="9175"/>
                  </a:lnTo>
                  <a:lnTo>
                    <a:pt x="8000" y="9150"/>
                  </a:lnTo>
                  <a:lnTo>
                    <a:pt x="8075" y="9100"/>
                  </a:lnTo>
                  <a:lnTo>
                    <a:pt x="9550" y="8025"/>
                  </a:lnTo>
                  <a:lnTo>
                    <a:pt x="13500" y="12225"/>
                  </a:lnTo>
                  <a:lnTo>
                    <a:pt x="13575" y="12300"/>
                  </a:lnTo>
                  <a:lnTo>
                    <a:pt x="13675" y="12325"/>
                  </a:lnTo>
                  <a:lnTo>
                    <a:pt x="13775" y="12350"/>
                  </a:lnTo>
                  <a:lnTo>
                    <a:pt x="13875" y="12325"/>
                  </a:lnTo>
                  <a:lnTo>
                    <a:pt x="15200" y="11850"/>
                  </a:lnTo>
                  <a:lnTo>
                    <a:pt x="15200" y="10975"/>
                  </a:lnTo>
                  <a:lnTo>
                    <a:pt x="15200" y="10900"/>
                  </a:lnTo>
                  <a:lnTo>
                    <a:pt x="15150" y="10850"/>
                  </a:lnTo>
                  <a:lnTo>
                    <a:pt x="15075" y="10825"/>
                  </a:lnTo>
                  <a:lnTo>
                    <a:pt x="15000" y="10825"/>
                  </a:lnTo>
                  <a:lnTo>
                    <a:pt x="14050" y="11175"/>
                  </a:lnTo>
                  <a:lnTo>
                    <a:pt x="13950" y="11175"/>
                  </a:lnTo>
                  <a:lnTo>
                    <a:pt x="13875" y="11125"/>
                  </a:lnTo>
                  <a:lnTo>
                    <a:pt x="9775" y="6750"/>
                  </a:lnTo>
                  <a:lnTo>
                    <a:pt x="9725" y="6725"/>
                  </a:lnTo>
                  <a:lnTo>
                    <a:pt x="9675" y="6700"/>
                  </a:lnTo>
                  <a:lnTo>
                    <a:pt x="9600" y="6725"/>
                  </a:lnTo>
                  <a:lnTo>
                    <a:pt x="9550" y="6750"/>
                  </a:lnTo>
                  <a:lnTo>
                    <a:pt x="8175" y="7750"/>
                  </a:lnTo>
                  <a:lnTo>
                    <a:pt x="8125" y="7775"/>
                  </a:lnTo>
                  <a:lnTo>
                    <a:pt x="8050" y="7775"/>
                  </a:lnTo>
                  <a:lnTo>
                    <a:pt x="8000" y="7750"/>
                  </a:lnTo>
                  <a:lnTo>
                    <a:pt x="7950" y="7700"/>
                  </a:lnTo>
                  <a:lnTo>
                    <a:pt x="5925" y="4550"/>
                  </a:lnTo>
                  <a:lnTo>
                    <a:pt x="5900" y="4500"/>
                  </a:lnTo>
                  <a:lnTo>
                    <a:pt x="5850" y="4475"/>
                  </a:lnTo>
                  <a:lnTo>
                    <a:pt x="5750" y="4475"/>
                  </a:lnTo>
                  <a:lnTo>
                    <a:pt x="4450" y="4900"/>
                  </a:lnTo>
                  <a:lnTo>
                    <a:pt x="4375" y="4900"/>
                  </a:lnTo>
                  <a:lnTo>
                    <a:pt x="4325" y="4875"/>
                  </a:lnTo>
                  <a:lnTo>
                    <a:pt x="4275" y="4850"/>
                  </a:lnTo>
                  <a:lnTo>
                    <a:pt x="4250" y="4800"/>
                  </a:lnTo>
                  <a:lnTo>
                    <a:pt x="2350" y="100"/>
                  </a:lnTo>
                  <a:lnTo>
                    <a:pt x="2300" y="2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2495750" y="1361800"/>
              <a:ext cx="415000" cy="415000"/>
            </a:xfrm>
            <a:custGeom>
              <a:avLst/>
              <a:gdLst/>
              <a:ahLst/>
              <a:cxnLst/>
              <a:rect l="l" t="t" r="r" b="b"/>
              <a:pathLst>
                <a:path w="16600" h="166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16350"/>
                  </a:lnTo>
                  <a:lnTo>
                    <a:pt x="25" y="16450"/>
                  </a:lnTo>
                  <a:lnTo>
                    <a:pt x="75" y="16525"/>
                  </a:lnTo>
                  <a:lnTo>
                    <a:pt x="150" y="16575"/>
                  </a:lnTo>
                  <a:lnTo>
                    <a:pt x="250" y="16600"/>
                  </a:lnTo>
                  <a:lnTo>
                    <a:pt x="16350" y="16600"/>
                  </a:lnTo>
                  <a:lnTo>
                    <a:pt x="16450" y="16575"/>
                  </a:lnTo>
                  <a:lnTo>
                    <a:pt x="16525" y="16525"/>
                  </a:lnTo>
                  <a:lnTo>
                    <a:pt x="16575" y="16450"/>
                  </a:lnTo>
                  <a:lnTo>
                    <a:pt x="16600" y="16350"/>
                  </a:lnTo>
                  <a:lnTo>
                    <a:pt x="16575" y="16250"/>
                  </a:lnTo>
                  <a:lnTo>
                    <a:pt x="16525" y="16175"/>
                  </a:lnTo>
                  <a:lnTo>
                    <a:pt x="16450" y="16125"/>
                  </a:lnTo>
                  <a:lnTo>
                    <a:pt x="16350" y="16100"/>
                  </a:lnTo>
                  <a:lnTo>
                    <a:pt x="15700" y="16100"/>
                  </a:lnTo>
                  <a:lnTo>
                    <a:pt x="15700" y="15775"/>
                  </a:lnTo>
                  <a:lnTo>
                    <a:pt x="15675" y="15675"/>
                  </a:lnTo>
                  <a:lnTo>
                    <a:pt x="15625" y="15600"/>
                  </a:lnTo>
                  <a:lnTo>
                    <a:pt x="15550" y="15550"/>
                  </a:lnTo>
                  <a:lnTo>
                    <a:pt x="15450" y="15525"/>
                  </a:lnTo>
                  <a:lnTo>
                    <a:pt x="15375" y="15550"/>
                  </a:lnTo>
                  <a:lnTo>
                    <a:pt x="15300" y="15600"/>
                  </a:lnTo>
                  <a:lnTo>
                    <a:pt x="15225" y="15675"/>
                  </a:lnTo>
                  <a:lnTo>
                    <a:pt x="15225" y="15775"/>
                  </a:lnTo>
                  <a:lnTo>
                    <a:pt x="15225" y="16100"/>
                  </a:lnTo>
                  <a:lnTo>
                    <a:pt x="13475" y="16100"/>
                  </a:lnTo>
                  <a:lnTo>
                    <a:pt x="13475" y="15775"/>
                  </a:lnTo>
                  <a:lnTo>
                    <a:pt x="13475" y="15675"/>
                  </a:lnTo>
                  <a:lnTo>
                    <a:pt x="13425" y="15600"/>
                  </a:lnTo>
                  <a:lnTo>
                    <a:pt x="13325" y="15550"/>
                  </a:lnTo>
                  <a:lnTo>
                    <a:pt x="13250" y="15525"/>
                  </a:lnTo>
                  <a:lnTo>
                    <a:pt x="13150" y="15550"/>
                  </a:lnTo>
                  <a:lnTo>
                    <a:pt x="13075" y="15600"/>
                  </a:lnTo>
                  <a:lnTo>
                    <a:pt x="13025" y="15675"/>
                  </a:lnTo>
                  <a:lnTo>
                    <a:pt x="13000" y="15775"/>
                  </a:lnTo>
                  <a:lnTo>
                    <a:pt x="13000" y="16100"/>
                  </a:lnTo>
                  <a:lnTo>
                    <a:pt x="11275" y="16100"/>
                  </a:lnTo>
                  <a:lnTo>
                    <a:pt x="11275" y="15775"/>
                  </a:lnTo>
                  <a:lnTo>
                    <a:pt x="11250" y="15675"/>
                  </a:lnTo>
                  <a:lnTo>
                    <a:pt x="11200" y="15600"/>
                  </a:lnTo>
                  <a:lnTo>
                    <a:pt x="11125" y="15550"/>
                  </a:lnTo>
                  <a:lnTo>
                    <a:pt x="11025" y="15525"/>
                  </a:lnTo>
                  <a:lnTo>
                    <a:pt x="10925" y="15550"/>
                  </a:lnTo>
                  <a:lnTo>
                    <a:pt x="10850" y="15600"/>
                  </a:lnTo>
                  <a:lnTo>
                    <a:pt x="10800" y="15675"/>
                  </a:lnTo>
                  <a:lnTo>
                    <a:pt x="10775" y="15775"/>
                  </a:lnTo>
                  <a:lnTo>
                    <a:pt x="10775" y="16100"/>
                  </a:lnTo>
                  <a:lnTo>
                    <a:pt x="9050" y="16100"/>
                  </a:lnTo>
                  <a:lnTo>
                    <a:pt x="9050" y="15775"/>
                  </a:lnTo>
                  <a:lnTo>
                    <a:pt x="9025" y="15675"/>
                  </a:lnTo>
                  <a:lnTo>
                    <a:pt x="8975" y="15600"/>
                  </a:lnTo>
                  <a:lnTo>
                    <a:pt x="8900" y="15550"/>
                  </a:lnTo>
                  <a:lnTo>
                    <a:pt x="8800" y="15525"/>
                  </a:lnTo>
                  <a:lnTo>
                    <a:pt x="8700" y="15550"/>
                  </a:lnTo>
                  <a:lnTo>
                    <a:pt x="8625" y="15600"/>
                  </a:lnTo>
                  <a:lnTo>
                    <a:pt x="8575" y="15675"/>
                  </a:lnTo>
                  <a:lnTo>
                    <a:pt x="8550" y="15775"/>
                  </a:lnTo>
                  <a:lnTo>
                    <a:pt x="8550" y="16100"/>
                  </a:lnTo>
                  <a:lnTo>
                    <a:pt x="475" y="16100"/>
                  </a:lnTo>
                  <a:lnTo>
                    <a:pt x="475" y="8200"/>
                  </a:lnTo>
                  <a:lnTo>
                    <a:pt x="825" y="8200"/>
                  </a:lnTo>
                  <a:lnTo>
                    <a:pt x="925" y="8175"/>
                  </a:lnTo>
                  <a:lnTo>
                    <a:pt x="1000" y="8125"/>
                  </a:lnTo>
                  <a:lnTo>
                    <a:pt x="1050" y="8050"/>
                  </a:lnTo>
                  <a:lnTo>
                    <a:pt x="1075" y="7950"/>
                  </a:lnTo>
                  <a:lnTo>
                    <a:pt x="1050" y="7850"/>
                  </a:lnTo>
                  <a:lnTo>
                    <a:pt x="1000" y="7775"/>
                  </a:lnTo>
                  <a:lnTo>
                    <a:pt x="925" y="7725"/>
                  </a:lnTo>
                  <a:lnTo>
                    <a:pt x="825" y="7700"/>
                  </a:lnTo>
                  <a:lnTo>
                    <a:pt x="475" y="7700"/>
                  </a:lnTo>
                  <a:lnTo>
                    <a:pt x="475" y="5975"/>
                  </a:lnTo>
                  <a:lnTo>
                    <a:pt x="825" y="5975"/>
                  </a:lnTo>
                  <a:lnTo>
                    <a:pt x="925" y="5950"/>
                  </a:lnTo>
                  <a:lnTo>
                    <a:pt x="1000" y="5900"/>
                  </a:lnTo>
                  <a:lnTo>
                    <a:pt x="1050" y="5825"/>
                  </a:lnTo>
                  <a:lnTo>
                    <a:pt x="1075" y="5725"/>
                  </a:lnTo>
                  <a:lnTo>
                    <a:pt x="1050" y="5650"/>
                  </a:lnTo>
                  <a:lnTo>
                    <a:pt x="1000" y="5575"/>
                  </a:lnTo>
                  <a:lnTo>
                    <a:pt x="925" y="5500"/>
                  </a:lnTo>
                  <a:lnTo>
                    <a:pt x="475" y="5500"/>
                  </a:lnTo>
                  <a:lnTo>
                    <a:pt x="475" y="3750"/>
                  </a:lnTo>
                  <a:lnTo>
                    <a:pt x="925" y="3750"/>
                  </a:lnTo>
                  <a:lnTo>
                    <a:pt x="1000" y="3675"/>
                  </a:lnTo>
                  <a:lnTo>
                    <a:pt x="1050" y="3600"/>
                  </a:lnTo>
                  <a:lnTo>
                    <a:pt x="1075" y="3525"/>
                  </a:lnTo>
                  <a:lnTo>
                    <a:pt x="1050" y="3425"/>
                  </a:lnTo>
                  <a:lnTo>
                    <a:pt x="1000" y="3350"/>
                  </a:lnTo>
                  <a:lnTo>
                    <a:pt x="925" y="3300"/>
                  </a:lnTo>
                  <a:lnTo>
                    <a:pt x="825" y="3275"/>
                  </a:lnTo>
                  <a:lnTo>
                    <a:pt x="475" y="3275"/>
                  </a:lnTo>
                  <a:lnTo>
                    <a:pt x="475" y="250"/>
                  </a:lnTo>
                  <a:lnTo>
                    <a:pt x="475" y="150"/>
                  </a:lnTo>
                  <a:lnTo>
                    <a:pt x="425" y="75"/>
                  </a:lnTo>
                  <a:lnTo>
                    <a:pt x="325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2603250" y="1502425"/>
              <a:ext cx="12500" cy="198750"/>
            </a:xfrm>
            <a:custGeom>
              <a:avLst/>
              <a:gdLst/>
              <a:ahLst/>
              <a:cxnLst/>
              <a:rect l="l" t="t" r="r" b="b"/>
              <a:pathLst>
                <a:path w="500" h="7950" extrusionOk="0">
                  <a:moveTo>
                    <a:pt x="0" y="0"/>
                  </a:moveTo>
                  <a:lnTo>
                    <a:pt x="0" y="7700"/>
                  </a:lnTo>
                  <a:lnTo>
                    <a:pt x="25" y="7800"/>
                  </a:lnTo>
                  <a:lnTo>
                    <a:pt x="75" y="7875"/>
                  </a:lnTo>
                  <a:lnTo>
                    <a:pt x="150" y="7925"/>
                  </a:lnTo>
                  <a:lnTo>
                    <a:pt x="250" y="7950"/>
                  </a:lnTo>
                  <a:lnTo>
                    <a:pt x="350" y="7925"/>
                  </a:lnTo>
                  <a:lnTo>
                    <a:pt x="425" y="7875"/>
                  </a:lnTo>
                  <a:lnTo>
                    <a:pt x="475" y="7800"/>
                  </a:lnTo>
                  <a:lnTo>
                    <a:pt x="500" y="7700"/>
                  </a:lnTo>
                  <a:lnTo>
                    <a:pt x="500" y="525"/>
                  </a:lnTo>
                  <a:lnTo>
                    <a:pt x="400" y="575"/>
                  </a:lnTo>
                  <a:lnTo>
                    <a:pt x="325" y="575"/>
                  </a:lnTo>
                  <a:lnTo>
                    <a:pt x="275" y="550"/>
                  </a:lnTo>
                  <a:lnTo>
                    <a:pt x="225" y="525"/>
                  </a:lnTo>
                  <a:lnTo>
                    <a:pt x="200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2697000" y="1581175"/>
              <a:ext cx="12500" cy="115000"/>
            </a:xfrm>
            <a:custGeom>
              <a:avLst/>
              <a:gdLst/>
              <a:ahLst/>
              <a:cxnLst/>
              <a:rect l="l" t="t" r="r" b="b"/>
              <a:pathLst>
                <a:path w="500" h="4600" extrusionOk="0">
                  <a:moveTo>
                    <a:pt x="0" y="0"/>
                  </a:moveTo>
                  <a:lnTo>
                    <a:pt x="0" y="4350"/>
                  </a:lnTo>
                  <a:lnTo>
                    <a:pt x="25" y="4450"/>
                  </a:lnTo>
                  <a:lnTo>
                    <a:pt x="75" y="4525"/>
                  </a:lnTo>
                  <a:lnTo>
                    <a:pt x="150" y="4575"/>
                  </a:lnTo>
                  <a:lnTo>
                    <a:pt x="250" y="4600"/>
                  </a:lnTo>
                  <a:lnTo>
                    <a:pt x="350" y="4575"/>
                  </a:lnTo>
                  <a:lnTo>
                    <a:pt x="425" y="4525"/>
                  </a:lnTo>
                  <a:lnTo>
                    <a:pt x="475" y="4450"/>
                  </a:lnTo>
                  <a:lnTo>
                    <a:pt x="500" y="4350"/>
                  </a:lnTo>
                  <a:lnTo>
                    <a:pt x="500" y="200"/>
                  </a:lnTo>
                  <a:lnTo>
                    <a:pt x="375" y="275"/>
                  </a:lnTo>
                  <a:lnTo>
                    <a:pt x="325" y="300"/>
                  </a:lnTo>
                  <a:lnTo>
                    <a:pt x="250" y="300"/>
                  </a:lnTo>
                  <a:lnTo>
                    <a:pt x="200" y="275"/>
                  </a:lnTo>
                  <a:lnTo>
                    <a:pt x="15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844500" y="1668050"/>
              <a:ext cx="12500" cy="56875"/>
            </a:xfrm>
            <a:custGeom>
              <a:avLst/>
              <a:gdLst/>
              <a:ahLst/>
              <a:cxnLst/>
              <a:rect l="l" t="t" r="r" b="b"/>
              <a:pathLst>
                <a:path w="500" h="2275" extrusionOk="0">
                  <a:moveTo>
                    <a:pt x="0" y="0"/>
                  </a:moveTo>
                  <a:lnTo>
                    <a:pt x="0" y="2025"/>
                  </a:lnTo>
                  <a:lnTo>
                    <a:pt x="25" y="2125"/>
                  </a:lnTo>
                  <a:lnTo>
                    <a:pt x="75" y="2200"/>
                  </a:lnTo>
                  <a:lnTo>
                    <a:pt x="150" y="2250"/>
                  </a:lnTo>
                  <a:lnTo>
                    <a:pt x="250" y="2275"/>
                  </a:lnTo>
                  <a:lnTo>
                    <a:pt x="350" y="2250"/>
                  </a:lnTo>
                  <a:lnTo>
                    <a:pt x="425" y="2200"/>
                  </a:lnTo>
                  <a:lnTo>
                    <a:pt x="475" y="2125"/>
                  </a:lnTo>
                  <a:lnTo>
                    <a:pt x="500" y="2025"/>
                  </a:lnTo>
                  <a:lnTo>
                    <a:pt x="500" y="175"/>
                  </a:lnTo>
                  <a:lnTo>
                    <a:pt x="350" y="225"/>
                  </a:lnTo>
                  <a:lnTo>
                    <a:pt x="250" y="225"/>
                  </a:lnTo>
                  <a:lnTo>
                    <a:pt x="17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2737625" y="1561800"/>
              <a:ext cx="12500" cy="108750"/>
            </a:xfrm>
            <a:custGeom>
              <a:avLst/>
              <a:gdLst/>
              <a:ahLst/>
              <a:cxnLst/>
              <a:rect l="l" t="t" r="r" b="b"/>
              <a:pathLst>
                <a:path w="500" h="4350" extrusionOk="0">
                  <a:moveTo>
                    <a:pt x="250" y="0"/>
                  </a:moveTo>
                  <a:lnTo>
                    <a:pt x="175" y="25"/>
                  </a:lnTo>
                  <a:lnTo>
                    <a:pt x="125" y="50"/>
                  </a:lnTo>
                  <a:lnTo>
                    <a:pt x="0" y="125"/>
                  </a:lnTo>
                  <a:lnTo>
                    <a:pt x="0" y="4100"/>
                  </a:lnTo>
                  <a:lnTo>
                    <a:pt x="25" y="4200"/>
                  </a:lnTo>
                  <a:lnTo>
                    <a:pt x="75" y="4275"/>
                  </a:lnTo>
                  <a:lnTo>
                    <a:pt x="150" y="4325"/>
                  </a:lnTo>
                  <a:lnTo>
                    <a:pt x="250" y="4350"/>
                  </a:lnTo>
                  <a:lnTo>
                    <a:pt x="350" y="4325"/>
                  </a:lnTo>
                  <a:lnTo>
                    <a:pt x="425" y="4275"/>
                  </a:lnTo>
                  <a:lnTo>
                    <a:pt x="475" y="4200"/>
                  </a:lnTo>
                  <a:lnTo>
                    <a:pt x="500" y="4100"/>
                  </a:lnTo>
                  <a:lnTo>
                    <a:pt x="500" y="225"/>
                  </a:lnTo>
                  <a:lnTo>
                    <a:pt x="350" y="50"/>
                  </a:lnTo>
                  <a:lnTo>
                    <a:pt x="30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2642625" y="1506175"/>
              <a:ext cx="11875" cy="213750"/>
            </a:xfrm>
            <a:custGeom>
              <a:avLst/>
              <a:gdLst/>
              <a:ahLst/>
              <a:cxnLst/>
              <a:rect l="l" t="t" r="r" b="b"/>
              <a:pathLst>
                <a:path w="475" h="8550" extrusionOk="0">
                  <a:moveTo>
                    <a:pt x="125" y="0"/>
                  </a:moveTo>
                  <a:lnTo>
                    <a:pt x="0" y="50"/>
                  </a:lnTo>
                  <a:lnTo>
                    <a:pt x="0" y="8325"/>
                  </a:lnTo>
                  <a:lnTo>
                    <a:pt x="25" y="8400"/>
                  </a:lnTo>
                  <a:lnTo>
                    <a:pt x="75" y="8500"/>
                  </a:lnTo>
                  <a:lnTo>
                    <a:pt x="150" y="8550"/>
                  </a:lnTo>
                  <a:lnTo>
                    <a:pt x="325" y="8550"/>
                  </a:lnTo>
                  <a:lnTo>
                    <a:pt x="425" y="8500"/>
                  </a:lnTo>
                  <a:lnTo>
                    <a:pt x="475" y="8400"/>
                  </a:lnTo>
                  <a:lnTo>
                    <a:pt x="475" y="8325"/>
                  </a:lnTo>
                  <a:lnTo>
                    <a:pt x="475" y="350"/>
                  </a:lnTo>
                  <a:lnTo>
                    <a:pt x="300" y="75"/>
                  </a:lnTo>
                  <a:lnTo>
                    <a:pt x="27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2553875" y="1394300"/>
              <a:ext cx="11875" cy="197500"/>
            </a:xfrm>
            <a:custGeom>
              <a:avLst/>
              <a:gdLst/>
              <a:ahLst/>
              <a:cxnLst/>
              <a:rect l="l" t="t" r="r" b="b"/>
              <a:pathLst>
                <a:path w="475" h="7900" extrusionOk="0">
                  <a:moveTo>
                    <a:pt x="0" y="0"/>
                  </a:moveTo>
                  <a:lnTo>
                    <a:pt x="0" y="7650"/>
                  </a:lnTo>
                  <a:lnTo>
                    <a:pt x="25" y="7750"/>
                  </a:lnTo>
                  <a:lnTo>
                    <a:pt x="75" y="7825"/>
                  </a:lnTo>
                  <a:lnTo>
                    <a:pt x="150" y="7875"/>
                  </a:lnTo>
                  <a:lnTo>
                    <a:pt x="250" y="7900"/>
                  </a:lnTo>
                  <a:lnTo>
                    <a:pt x="325" y="7875"/>
                  </a:lnTo>
                  <a:lnTo>
                    <a:pt x="400" y="7825"/>
                  </a:lnTo>
                  <a:lnTo>
                    <a:pt x="450" y="7750"/>
                  </a:lnTo>
                  <a:lnTo>
                    <a:pt x="475" y="7650"/>
                  </a:lnTo>
                  <a:lnTo>
                    <a:pt x="475" y="600"/>
                  </a:lnTo>
                  <a:lnTo>
                    <a:pt x="275" y="100"/>
                  </a:lnTo>
                  <a:lnTo>
                    <a:pt x="225" y="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2722000" y="1539300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25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600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600" y="375"/>
                  </a:lnTo>
                  <a:lnTo>
                    <a:pt x="1475" y="250"/>
                  </a:lnTo>
                  <a:lnTo>
                    <a:pt x="1350" y="125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2734500" y="1539300"/>
              <a:ext cx="30625" cy="43125"/>
            </a:xfrm>
            <a:custGeom>
              <a:avLst/>
              <a:gdLst/>
              <a:ahLst/>
              <a:cxnLst/>
              <a:rect l="l" t="t" r="r" b="b"/>
              <a:pathLst>
                <a:path w="1225" h="1725" extrusionOk="0">
                  <a:moveTo>
                    <a:pt x="175" y="0"/>
                  </a:moveTo>
                  <a:lnTo>
                    <a:pt x="0" y="75"/>
                  </a:lnTo>
                  <a:lnTo>
                    <a:pt x="100" y="125"/>
                  </a:lnTo>
                  <a:lnTo>
                    <a:pt x="225" y="200"/>
                  </a:lnTo>
                  <a:lnTo>
                    <a:pt x="325" y="275"/>
                  </a:lnTo>
                  <a:lnTo>
                    <a:pt x="400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50" y="725"/>
                  </a:lnTo>
                  <a:lnTo>
                    <a:pt x="550" y="850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25"/>
                  </a:lnTo>
                  <a:lnTo>
                    <a:pt x="400" y="1350"/>
                  </a:lnTo>
                  <a:lnTo>
                    <a:pt x="325" y="1425"/>
                  </a:lnTo>
                  <a:lnTo>
                    <a:pt x="225" y="1525"/>
                  </a:lnTo>
                  <a:lnTo>
                    <a:pt x="100" y="1575"/>
                  </a:lnTo>
                  <a:lnTo>
                    <a:pt x="0" y="1625"/>
                  </a:lnTo>
                  <a:lnTo>
                    <a:pt x="175" y="1700"/>
                  </a:lnTo>
                  <a:lnTo>
                    <a:pt x="375" y="1725"/>
                  </a:lnTo>
                  <a:lnTo>
                    <a:pt x="550" y="1700"/>
                  </a:lnTo>
                  <a:lnTo>
                    <a:pt x="700" y="1650"/>
                  </a:lnTo>
                  <a:lnTo>
                    <a:pt x="850" y="1575"/>
                  </a:lnTo>
                  <a:lnTo>
                    <a:pt x="975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25"/>
                  </a:lnTo>
                  <a:lnTo>
                    <a:pt x="1225" y="850"/>
                  </a:lnTo>
                  <a:lnTo>
                    <a:pt x="1225" y="675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975" y="250"/>
                  </a:lnTo>
                  <a:lnTo>
                    <a:pt x="850" y="125"/>
                  </a:lnTo>
                  <a:lnTo>
                    <a:pt x="700" y="5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2627000" y="148367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700" y="0"/>
                  </a:moveTo>
                  <a:lnTo>
                    <a:pt x="525" y="50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675"/>
                  </a:lnTo>
                  <a:lnTo>
                    <a:pt x="0" y="850"/>
                  </a:lnTo>
                  <a:lnTo>
                    <a:pt x="25" y="1025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75" y="1200"/>
                  </a:lnTo>
                  <a:lnTo>
                    <a:pt x="1725" y="1025"/>
                  </a:lnTo>
                  <a:lnTo>
                    <a:pt x="1725" y="850"/>
                  </a:lnTo>
                  <a:lnTo>
                    <a:pt x="1725" y="675"/>
                  </a:lnTo>
                  <a:lnTo>
                    <a:pt x="1675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2638875" y="148367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75"/>
                  </a:lnTo>
                  <a:lnTo>
                    <a:pt x="125" y="125"/>
                  </a:lnTo>
                  <a:lnTo>
                    <a:pt x="250" y="200"/>
                  </a:lnTo>
                  <a:lnTo>
                    <a:pt x="325" y="275"/>
                  </a:lnTo>
                  <a:lnTo>
                    <a:pt x="425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50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50" y="1525"/>
                  </a:lnTo>
                  <a:lnTo>
                    <a:pt x="125" y="1600"/>
                  </a:lnTo>
                  <a:lnTo>
                    <a:pt x="0" y="1625"/>
                  </a:lnTo>
                  <a:lnTo>
                    <a:pt x="200" y="1700"/>
                  </a:lnTo>
                  <a:lnTo>
                    <a:pt x="400" y="1725"/>
                  </a:lnTo>
                  <a:lnTo>
                    <a:pt x="575" y="1700"/>
                  </a:lnTo>
                  <a:lnTo>
                    <a:pt x="725" y="1650"/>
                  </a:lnTo>
                  <a:lnTo>
                    <a:pt x="875" y="1575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200" y="1200"/>
                  </a:lnTo>
                  <a:lnTo>
                    <a:pt x="1250" y="1025"/>
                  </a:lnTo>
                  <a:lnTo>
                    <a:pt x="1250" y="850"/>
                  </a:lnTo>
                  <a:lnTo>
                    <a:pt x="1250" y="675"/>
                  </a:lnTo>
                  <a:lnTo>
                    <a:pt x="1200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5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2538250" y="137242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600"/>
                  </a:lnTo>
                  <a:lnTo>
                    <a:pt x="525" y="1675"/>
                  </a:lnTo>
                  <a:lnTo>
                    <a:pt x="700" y="1725"/>
                  </a:lnTo>
                  <a:lnTo>
                    <a:pt x="1050" y="1725"/>
                  </a:lnTo>
                  <a:lnTo>
                    <a:pt x="1200" y="1675"/>
                  </a:lnTo>
                  <a:lnTo>
                    <a:pt x="1350" y="1600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50" y="1200"/>
                  </a:lnTo>
                  <a:lnTo>
                    <a:pt x="1700" y="1050"/>
                  </a:lnTo>
                  <a:lnTo>
                    <a:pt x="1725" y="875"/>
                  </a:lnTo>
                  <a:lnTo>
                    <a:pt x="1700" y="700"/>
                  </a:lnTo>
                  <a:lnTo>
                    <a:pt x="1650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CC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550125" y="1372425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00"/>
                  </a:lnTo>
                  <a:lnTo>
                    <a:pt x="325" y="300"/>
                  </a:lnTo>
                  <a:lnTo>
                    <a:pt x="425" y="375"/>
                  </a:lnTo>
                  <a:lnTo>
                    <a:pt x="475" y="500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75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25" y="1525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200" y="1725"/>
                  </a:lnTo>
                  <a:lnTo>
                    <a:pt x="575" y="1725"/>
                  </a:lnTo>
                  <a:lnTo>
                    <a:pt x="725" y="1675"/>
                  </a:lnTo>
                  <a:lnTo>
                    <a:pt x="875" y="1600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175" y="1200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75" y="2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2728875" y="1392425"/>
              <a:ext cx="103125" cy="103125"/>
            </a:xfrm>
            <a:custGeom>
              <a:avLst/>
              <a:gdLst/>
              <a:ahLst/>
              <a:cxnLst/>
              <a:rect l="l" t="t" r="r" b="b"/>
              <a:pathLst>
                <a:path w="4125" h="4125" extrusionOk="0">
                  <a:moveTo>
                    <a:pt x="1850" y="0"/>
                  </a:moveTo>
                  <a:lnTo>
                    <a:pt x="1650" y="50"/>
                  </a:lnTo>
                  <a:lnTo>
                    <a:pt x="1450" y="100"/>
                  </a:lnTo>
                  <a:lnTo>
                    <a:pt x="1250" y="175"/>
                  </a:lnTo>
                  <a:lnTo>
                    <a:pt x="1075" y="250"/>
                  </a:lnTo>
                  <a:lnTo>
                    <a:pt x="900" y="350"/>
                  </a:lnTo>
                  <a:lnTo>
                    <a:pt x="750" y="475"/>
                  </a:lnTo>
                  <a:lnTo>
                    <a:pt x="600" y="600"/>
                  </a:lnTo>
                  <a:lnTo>
                    <a:pt x="475" y="750"/>
                  </a:lnTo>
                  <a:lnTo>
                    <a:pt x="350" y="900"/>
                  </a:lnTo>
                  <a:lnTo>
                    <a:pt x="250" y="1075"/>
                  </a:lnTo>
                  <a:lnTo>
                    <a:pt x="150" y="1250"/>
                  </a:lnTo>
                  <a:lnTo>
                    <a:pt x="100" y="1450"/>
                  </a:lnTo>
                  <a:lnTo>
                    <a:pt x="50" y="1650"/>
                  </a:lnTo>
                  <a:lnTo>
                    <a:pt x="0" y="1850"/>
                  </a:lnTo>
                  <a:lnTo>
                    <a:pt x="0" y="2050"/>
                  </a:lnTo>
                  <a:lnTo>
                    <a:pt x="0" y="2275"/>
                  </a:lnTo>
                  <a:lnTo>
                    <a:pt x="50" y="2475"/>
                  </a:lnTo>
                  <a:lnTo>
                    <a:pt x="100" y="2675"/>
                  </a:lnTo>
                  <a:lnTo>
                    <a:pt x="150" y="2875"/>
                  </a:lnTo>
                  <a:lnTo>
                    <a:pt x="250" y="3050"/>
                  </a:lnTo>
                  <a:lnTo>
                    <a:pt x="350" y="3225"/>
                  </a:lnTo>
                  <a:lnTo>
                    <a:pt x="475" y="3375"/>
                  </a:lnTo>
                  <a:lnTo>
                    <a:pt x="600" y="3525"/>
                  </a:lnTo>
                  <a:lnTo>
                    <a:pt x="750" y="3650"/>
                  </a:lnTo>
                  <a:lnTo>
                    <a:pt x="900" y="3775"/>
                  </a:lnTo>
                  <a:lnTo>
                    <a:pt x="1075" y="3875"/>
                  </a:lnTo>
                  <a:lnTo>
                    <a:pt x="1250" y="3950"/>
                  </a:lnTo>
                  <a:lnTo>
                    <a:pt x="1450" y="4025"/>
                  </a:lnTo>
                  <a:lnTo>
                    <a:pt x="1650" y="4075"/>
                  </a:lnTo>
                  <a:lnTo>
                    <a:pt x="1850" y="4100"/>
                  </a:lnTo>
                  <a:lnTo>
                    <a:pt x="2050" y="4125"/>
                  </a:lnTo>
                  <a:lnTo>
                    <a:pt x="2275" y="4100"/>
                  </a:lnTo>
                  <a:lnTo>
                    <a:pt x="2475" y="4075"/>
                  </a:lnTo>
                  <a:lnTo>
                    <a:pt x="2675" y="4025"/>
                  </a:lnTo>
                  <a:lnTo>
                    <a:pt x="2850" y="3950"/>
                  </a:lnTo>
                  <a:lnTo>
                    <a:pt x="3050" y="3875"/>
                  </a:lnTo>
                  <a:lnTo>
                    <a:pt x="3200" y="3775"/>
                  </a:lnTo>
                  <a:lnTo>
                    <a:pt x="3375" y="3650"/>
                  </a:lnTo>
                  <a:lnTo>
                    <a:pt x="3525" y="3525"/>
                  </a:lnTo>
                  <a:lnTo>
                    <a:pt x="3650" y="3375"/>
                  </a:lnTo>
                  <a:lnTo>
                    <a:pt x="3775" y="3225"/>
                  </a:lnTo>
                  <a:lnTo>
                    <a:pt x="3875" y="3050"/>
                  </a:lnTo>
                  <a:lnTo>
                    <a:pt x="3950" y="2875"/>
                  </a:lnTo>
                  <a:lnTo>
                    <a:pt x="4025" y="2675"/>
                  </a:lnTo>
                  <a:lnTo>
                    <a:pt x="4075" y="2475"/>
                  </a:lnTo>
                  <a:lnTo>
                    <a:pt x="4100" y="2275"/>
                  </a:lnTo>
                  <a:lnTo>
                    <a:pt x="4125" y="2050"/>
                  </a:lnTo>
                  <a:lnTo>
                    <a:pt x="4100" y="1850"/>
                  </a:lnTo>
                  <a:lnTo>
                    <a:pt x="4075" y="1650"/>
                  </a:lnTo>
                  <a:lnTo>
                    <a:pt x="4025" y="1450"/>
                  </a:lnTo>
                  <a:lnTo>
                    <a:pt x="3950" y="1250"/>
                  </a:lnTo>
                  <a:lnTo>
                    <a:pt x="3875" y="1075"/>
                  </a:lnTo>
                  <a:lnTo>
                    <a:pt x="3775" y="900"/>
                  </a:lnTo>
                  <a:lnTo>
                    <a:pt x="3650" y="750"/>
                  </a:lnTo>
                  <a:lnTo>
                    <a:pt x="3525" y="600"/>
                  </a:lnTo>
                  <a:lnTo>
                    <a:pt x="3375" y="475"/>
                  </a:lnTo>
                  <a:lnTo>
                    <a:pt x="3200" y="350"/>
                  </a:lnTo>
                  <a:lnTo>
                    <a:pt x="3050" y="250"/>
                  </a:lnTo>
                  <a:lnTo>
                    <a:pt x="2850" y="175"/>
                  </a:lnTo>
                  <a:lnTo>
                    <a:pt x="2675" y="100"/>
                  </a:lnTo>
                  <a:lnTo>
                    <a:pt x="2475" y="50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2765125" y="1392425"/>
              <a:ext cx="66875" cy="103125"/>
            </a:xfrm>
            <a:custGeom>
              <a:avLst/>
              <a:gdLst/>
              <a:ahLst/>
              <a:cxnLst/>
              <a:rect l="l" t="t" r="r" b="b"/>
              <a:pathLst>
                <a:path w="2675" h="4125" extrusionOk="0">
                  <a:moveTo>
                    <a:pt x="600" y="0"/>
                  </a:moveTo>
                  <a:lnTo>
                    <a:pt x="300" y="25"/>
                  </a:lnTo>
                  <a:lnTo>
                    <a:pt x="0" y="100"/>
                  </a:lnTo>
                  <a:lnTo>
                    <a:pt x="175" y="125"/>
                  </a:lnTo>
                  <a:lnTo>
                    <a:pt x="375" y="150"/>
                  </a:lnTo>
                  <a:lnTo>
                    <a:pt x="550" y="200"/>
                  </a:lnTo>
                  <a:lnTo>
                    <a:pt x="725" y="275"/>
                  </a:lnTo>
                  <a:lnTo>
                    <a:pt x="875" y="350"/>
                  </a:lnTo>
                  <a:lnTo>
                    <a:pt x="1050" y="450"/>
                  </a:lnTo>
                  <a:lnTo>
                    <a:pt x="1175" y="575"/>
                  </a:lnTo>
                  <a:lnTo>
                    <a:pt x="1325" y="700"/>
                  </a:lnTo>
                  <a:lnTo>
                    <a:pt x="1425" y="850"/>
                  </a:lnTo>
                  <a:lnTo>
                    <a:pt x="1550" y="1000"/>
                  </a:lnTo>
                  <a:lnTo>
                    <a:pt x="1625" y="1150"/>
                  </a:lnTo>
                  <a:lnTo>
                    <a:pt x="1725" y="1325"/>
                  </a:lnTo>
                  <a:lnTo>
                    <a:pt x="1775" y="1500"/>
                  </a:lnTo>
                  <a:lnTo>
                    <a:pt x="1825" y="1675"/>
                  </a:lnTo>
                  <a:lnTo>
                    <a:pt x="1850" y="1875"/>
                  </a:lnTo>
                  <a:lnTo>
                    <a:pt x="1850" y="2050"/>
                  </a:lnTo>
                  <a:lnTo>
                    <a:pt x="1850" y="2250"/>
                  </a:lnTo>
                  <a:lnTo>
                    <a:pt x="1825" y="2450"/>
                  </a:lnTo>
                  <a:lnTo>
                    <a:pt x="1775" y="2625"/>
                  </a:lnTo>
                  <a:lnTo>
                    <a:pt x="1725" y="2800"/>
                  </a:lnTo>
                  <a:lnTo>
                    <a:pt x="1625" y="2975"/>
                  </a:lnTo>
                  <a:lnTo>
                    <a:pt x="1550" y="3125"/>
                  </a:lnTo>
                  <a:lnTo>
                    <a:pt x="1425" y="3275"/>
                  </a:lnTo>
                  <a:lnTo>
                    <a:pt x="1325" y="3425"/>
                  </a:lnTo>
                  <a:lnTo>
                    <a:pt x="1175" y="3550"/>
                  </a:lnTo>
                  <a:lnTo>
                    <a:pt x="1050" y="3650"/>
                  </a:lnTo>
                  <a:lnTo>
                    <a:pt x="875" y="3750"/>
                  </a:lnTo>
                  <a:lnTo>
                    <a:pt x="725" y="3850"/>
                  </a:lnTo>
                  <a:lnTo>
                    <a:pt x="550" y="3925"/>
                  </a:lnTo>
                  <a:lnTo>
                    <a:pt x="375" y="3975"/>
                  </a:lnTo>
                  <a:lnTo>
                    <a:pt x="175" y="4000"/>
                  </a:lnTo>
                  <a:lnTo>
                    <a:pt x="0" y="4025"/>
                  </a:lnTo>
                  <a:lnTo>
                    <a:pt x="300" y="4100"/>
                  </a:lnTo>
                  <a:lnTo>
                    <a:pt x="600" y="4125"/>
                  </a:lnTo>
                  <a:lnTo>
                    <a:pt x="825" y="4100"/>
                  </a:lnTo>
                  <a:lnTo>
                    <a:pt x="1025" y="4075"/>
                  </a:lnTo>
                  <a:lnTo>
                    <a:pt x="1225" y="4025"/>
                  </a:lnTo>
                  <a:lnTo>
                    <a:pt x="1400" y="3950"/>
                  </a:lnTo>
                  <a:lnTo>
                    <a:pt x="1600" y="3875"/>
                  </a:lnTo>
                  <a:lnTo>
                    <a:pt x="1750" y="3775"/>
                  </a:lnTo>
                  <a:lnTo>
                    <a:pt x="1925" y="3650"/>
                  </a:lnTo>
                  <a:lnTo>
                    <a:pt x="2075" y="3525"/>
                  </a:lnTo>
                  <a:lnTo>
                    <a:pt x="2200" y="3375"/>
                  </a:lnTo>
                  <a:lnTo>
                    <a:pt x="2325" y="3225"/>
                  </a:lnTo>
                  <a:lnTo>
                    <a:pt x="2425" y="3050"/>
                  </a:lnTo>
                  <a:lnTo>
                    <a:pt x="2500" y="2875"/>
                  </a:lnTo>
                  <a:lnTo>
                    <a:pt x="2575" y="2675"/>
                  </a:lnTo>
                  <a:lnTo>
                    <a:pt x="2625" y="2475"/>
                  </a:lnTo>
                  <a:lnTo>
                    <a:pt x="2650" y="2275"/>
                  </a:lnTo>
                  <a:lnTo>
                    <a:pt x="2675" y="2050"/>
                  </a:lnTo>
                  <a:lnTo>
                    <a:pt x="2650" y="1850"/>
                  </a:lnTo>
                  <a:lnTo>
                    <a:pt x="2625" y="1650"/>
                  </a:lnTo>
                  <a:lnTo>
                    <a:pt x="2575" y="1450"/>
                  </a:lnTo>
                  <a:lnTo>
                    <a:pt x="2500" y="1250"/>
                  </a:lnTo>
                  <a:lnTo>
                    <a:pt x="2425" y="1075"/>
                  </a:lnTo>
                  <a:lnTo>
                    <a:pt x="2325" y="900"/>
                  </a:lnTo>
                  <a:lnTo>
                    <a:pt x="2200" y="750"/>
                  </a:lnTo>
                  <a:lnTo>
                    <a:pt x="2075" y="600"/>
                  </a:lnTo>
                  <a:lnTo>
                    <a:pt x="1925" y="475"/>
                  </a:lnTo>
                  <a:lnTo>
                    <a:pt x="1750" y="350"/>
                  </a:lnTo>
                  <a:lnTo>
                    <a:pt x="1600" y="250"/>
                  </a:lnTo>
                  <a:lnTo>
                    <a:pt x="1400" y="175"/>
                  </a:lnTo>
                  <a:lnTo>
                    <a:pt x="1225" y="100"/>
                  </a:lnTo>
                  <a:lnTo>
                    <a:pt x="1025" y="5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2760125" y="1408050"/>
              <a:ext cx="40625" cy="71875"/>
            </a:xfrm>
            <a:custGeom>
              <a:avLst/>
              <a:gdLst/>
              <a:ahLst/>
              <a:cxnLst/>
              <a:rect l="l" t="t" r="r" b="b"/>
              <a:pathLst>
                <a:path w="1625" h="2875" extrusionOk="0">
                  <a:moveTo>
                    <a:pt x="800" y="0"/>
                  </a:moveTo>
                  <a:lnTo>
                    <a:pt x="700" y="25"/>
                  </a:lnTo>
                  <a:lnTo>
                    <a:pt x="625" y="75"/>
                  </a:lnTo>
                  <a:lnTo>
                    <a:pt x="575" y="150"/>
                  </a:lnTo>
                  <a:lnTo>
                    <a:pt x="575" y="250"/>
                  </a:lnTo>
                  <a:lnTo>
                    <a:pt x="575" y="350"/>
                  </a:lnTo>
                  <a:lnTo>
                    <a:pt x="450" y="375"/>
                  </a:lnTo>
                  <a:lnTo>
                    <a:pt x="325" y="425"/>
                  </a:lnTo>
                  <a:lnTo>
                    <a:pt x="250" y="500"/>
                  </a:lnTo>
                  <a:lnTo>
                    <a:pt x="150" y="575"/>
                  </a:lnTo>
                  <a:lnTo>
                    <a:pt x="75" y="675"/>
                  </a:lnTo>
                  <a:lnTo>
                    <a:pt x="25" y="775"/>
                  </a:lnTo>
                  <a:lnTo>
                    <a:pt x="0" y="900"/>
                  </a:lnTo>
                  <a:lnTo>
                    <a:pt x="0" y="1025"/>
                  </a:lnTo>
                  <a:lnTo>
                    <a:pt x="0" y="1150"/>
                  </a:lnTo>
                  <a:lnTo>
                    <a:pt x="50" y="1275"/>
                  </a:lnTo>
                  <a:lnTo>
                    <a:pt x="100" y="1400"/>
                  </a:lnTo>
                  <a:lnTo>
                    <a:pt x="200" y="1500"/>
                  </a:lnTo>
                  <a:lnTo>
                    <a:pt x="300" y="1575"/>
                  </a:lnTo>
                  <a:lnTo>
                    <a:pt x="400" y="1650"/>
                  </a:lnTo>
                  <a:lnTo>
                    <a:pt x="525" y="1675"/>
                  </a:lnTo>
                  <a:lnTo>
                    <a:pt x="675" y="1700"/>
                  </a:lnTo>
                  <a:lnTo>
                    <a:pt x="950" y="1700"/>
                  </a:lnTo>
                  <a:lnTo>
                    <a:pt x="1025" y="1725"/>
                  </a:lnTo>
                  <a:lnTo>
                    <a:pt x="1075" y="1750"/>
                  </a:lnTo>
                  <a:lnTo>
                    <a:pt x="1125" y="1825"/>
                  </a:lnTo>
                  <a:lnTo>
                    <a:pt x="1125" y="1900"/>
                  </a:lnTo>
                  <a:lnTo>
                    <a:pt x="1125" y="1975"/>
                  </a:lnTo>
                  <a:lnTo>
                    <a:pt x="1075" y="2025"/>
                  </a:lnTo>
                  <a:lnTo>
                    <a:pt x="1025" y="2075"/>
                  </a:lnTo>
                  <a:lnTo>
                    <a:pt x="950" y="2100"/>
                  </a:lnTo>
                  <a:lnTo>
                    <a:pt x="675" y="2100"/>
                  </a:lnTo>
                  <a:lnTo>
                    <a:pt x="625" y="2075"/>
                  </a:lnTo>
                  <a:lnTo>
                    <a:pt x="575" y="2050"/>
                  </a:lnTo>
                  <a:lnTo>
                    <a:pt x="525" y="2025"/>
                  </a:lnTo>
                  <a:lnTo>
                    <a:pt x="500" y="1975"/>
                  </a:lnTo>
                  <a:lnTo>
                    <a:pt x="425" y="1900"/>
                  </a:lnTo>
                  <a:lnTo>
                    <a:pt x="350" y="1850"/>
                  </a:lnTo>
                  <a:lnTo>
                    <a:pt x="275" y="1825"/>
                  </a:lnTo>
                  <a:lnTo>
                    <a:pt x="175" y="1850"/>
                  </a:lnTo>
                  <a:lnTo>
                    <a:pt x="100" y="1900"/>
                  </a:lnTo>
                  <a:lnTo>
                    <a:pt x="50" y="1975"/>
                  </a:lnTo>
                  <a:lnTo>
                    <a:pt x="25" y="2075"/>
                  </a:lnTo>
                  <a:lnTo>
                    <a:pt x="50" y="2150"/>
                  </a:lnTo>
                  <a:lnTo>
                    <a:pt x="125" y="2300"/>
                  </a:lnTo>
                  <a:lnTo>
                    <a:pt x="250" y="2425"/>
                  </a:lnTo>
                  <a:lnTo>
                    <a:pt x="400" y="2525"/>
                  </a:lnTo>
                  <a:lnTo>
                    <a:pt x="575" y="2575"/>
                  </a:lnTo>
                  <a:lnTo>
                    <a:pt x="575" y="2625"/>
                  </a:lnTo>
                  <a:lnTo>
                    <a:pt x="575" y="2725"/>
                  </a:lnTo>
                  <a:lnTo>
                    <a:pt x="625" y="2800"/>
                  </a:lnTo>
                  <a:lnTo>
                    <a:pt x="700" y="2850"/>
                  </a:lnTo>
                  <a:lnTo>
                    <a:pt x="800" y="2875"/>
                  </a:lnTo>
                  <a:lnTo>
                    <a:pt x="900" y="2850"/>
                  </a:lnTo>
                  <a:lnTo>
                    <a:pt x="975" y="2800"/>
                  </a:lnTo>
                  <a:lnTo>
                    <a:pt x="1025" y="2725"/>
                  </a:lnTo>
                  <a:lnTo>
                    <a:pt x="1050" y="2625"/>
                  </a:lnTo>
                  <a:lnTo>
                    <a:pt x="1050" y="2575"/>
                  </a:lnTo>
                  <a:lnTo>
                    <a:pt x="1175" y="2525"/>
                  </a:lnTo>
                  <a:lnTo>
                    <a:pt x="1275" y="2475"/>
                  </a:lnTo>
                  <a:lnTo>
                    <a:pt x="1375" y="2425"/>
                  </a:lnTo>
                  <a:lnTo>
                    <a:pt x="1450" y="2350"/>
                  </a:lnTo>
                  <a:lnTo>
                    <a:pt x="1525" y="2250"/>
                  </a:lnTo>
                  <a:lnTo>
                    <a:pt x="1575" y="2125"/>
                  </a:lnTo>
                  <a:lnTo>
                    <a:pt x="1600" y="2025"/>
                  </a:lnTo>
                  <a:lnTo>
                    <a:pt x="1625" y="1900"/>
                  </a:lnTo>
                  <a:lnTo>
                    <a:pt x="1600" y="1750"/>
                  </a:lnTo>
                  <a:lnTo>
                    <a:pt x="1575" y="1625"/>
                  </a:lnTo>
                  <a:lnTo>
                    <a:pt x="1500" y="1500"/>
                  </a:lnTo>
                  <a:lnTo>
                    <a:pt x="1425" y="1400"/>
                  </a:lnTo>
                  <a:lnTo>
                    <a:pt x="1325" y="1325"/>
                  </a:lnTo>
                  <a:lnTo>
                    <a:pt x="1200" y="1275"/>
                  </a:lnTo>
                  <a:lnTo>
                    <a:pt x="1075" y="1225"/>
                  </a:lnTo>
                  <a:lnTo>
                    <a:pt x="950" y="1200"/>
                  </a:lnTo>
                  <a:lnTo>
                    <a:pt x="600" y="1200"/>
                  </a:lnTo>
                  <a:lnTo>
                    <a:pt x="525" y="1150"/>
                  </a:lnTo>
                  <a:lnTo>
                    <a:pt x="500" y="1100"/>
                  </a:lnTo>
                  <a:lnTo>
                    <a:pt x="475" y="1025"/>
                  </a:lnTo>
                  <a:lnTo>
                    <a:pt x="500" y="925"/>
                  </a:lnTo>
                  <a:lnTo>
                    <a:pt x="525" y="875"/>
                  </a:lnTo>
                  <a:lnTo>
                    <a:pt x="600" y="825"/>
                  </a:lnTo>
                  <a:lnTo>
                    <a:pt x="950" y="825"/>
                  </a:lnTo>
                  <a:lnTo>
                    <a:pt x="1025" y="850"/>
                  </a:lnTo>
                  <a:lnTo>
                    <a:pt x="1100" y="900"/>
                  </a:lnTo>
                  <a:lnTo>
                    <a:pt x="1175" y="975"/>
                  </a:lnTo>
                  <a:lnTo>
                    <a:pt x="1250" y="1000"/>
                  </a:lnTo>
                  <a:lnTo>
                    <a:pt x="1350" y="1000"/>
                  </a:lnTo>
                  <a:lnTo>
                    <a:pt x="1450" y="975"/>
                  </a:lnTo>
                  <a:lnTo>
                    <a:pt x="1500" y="900"/>
                  </a:lnTo>
                  <a:lnTo>
                    <a:pt x="1550" y="825"/>
                  </a:lnTo>
                  <a:lnTo>
                    <a:pt x="1550" y="725"/>
                  </a:lnTo>
                  <a:lnTo>
                    <a:pt x="1500" y="625"/>
                  </a:lnTo>
                  <a:lnTo>
                    <a:pt x="1425" y="525"/>
                  </a:lnTo>
                  <a:lnTo>
                    <a:pt x="1300" y="450"/>
                  </a:lnTo>
                  <a:lnTo>
                    <a:pt x="1175" y="375"/>
                  </a:lnTo>
                  <a:lnTo>
                    <a:pt x="1050" y="350"/>
                  </a:lnTo>
                  <a:lnTo>
                    <a:pt x="1050" y="250"/>
                  </a:lnTo>
                  <a:lnTo>
                    <a:pt x="1025" y="150"/>
                  </a:lnTo>
                  <a:lnTo>
                    <a:pt x="975" y="75"/>
                  </a:lnTo>
                  <a:lnTo>
                    <a:pt x="90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81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2853250" y="14618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2853250" y="143305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2853250" y="14043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450" y="800"/>
                  </a:lnTo>
                  <a:lnTo>
                    <a:pt x="525" y="850"/>
                  </a:lnTo>
                  <a:lnTo>
                    <a:pt x="625" y="875"/>
                  </a:lnTo>
                  <a:lnTo>
                    <a:pt x="700" y="850"/>
                  </a:lnTo>
                  <a:lnTo>
                    <a:pt x="800" y="800"/>
                  </a:lnTo>
                  <a:lnTo>
                    <a:pt x="1150" y="425"/>
                  </a:lnTo>
                  <a:lnTo>
                    <a:pt x="1225" y="350"/>
                  </a:lnTo>
                  <a:lnTo>
                    <a:pt x="1225" y="250"/>
                  </a:lnTo>
                  <a:lnTo>
                    <a:pt x="1225" y="150"/>
                  </a:lnTo>
                  <a:lnTo>
                    <a:pt x="1150" y="75"/>
                  </a:lnTo>
                  <a:lnTo>
                    <a:pt x="1075" y="25"/>
                  </a:lnTo>
                  <a:lnTo>
                    <a:pt x="975" y="0"/>
                  </a:lnTo>
                  <a:lnTo>
                    <a:pt x="900" y="25"/>
                  </a:lnTo>
                  <a:lnTo>
                    <a:pt x="825" y="75"/>
                  </a:lnTo>
                  <a:lnTo>
                    <a:pt x="625" y="275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8"/>
          <p:cNvSpPr/>
          <p:nvPr/>
        </p:nvSpPr>
        <p:spPr>
          <a:xfrm>
            <a:off x="713225" y="497075"/>
            <a:ext cx="3999300" cy="16506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48"/>
          <p:cNvGrpSpPr/>
          <p:nvPr/>
        </p:nvGrpSpPr>
        <p:grpSpPr>
          <a:xfrm>
            <a:off x="4139837" y="649472"/>
            <a:ext cx="420286" cy="106769"/>
            <a:chOff x="2098350" y="467225"/>
            <a:chExt cx="817200" cy="207600"/>
          </a:xfrm>
        </p:grpSpPr>
        <p:sp>
          <p:nvSpPr>
            <p:cNvPr id="1078" name="Google Shape;1078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8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picture is worth a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thousand words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082" name="Google Shape;1082;p48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1083" name="Google Shape;1083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r>
              <a:rPr lang="en" dirty="0">
                <a:solidFill>
                  <a:schemeClr val="lt2"/>
                </a:solidFill>
              </a:rPr>
              <a:t> trends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91" name="Google Shape;1791;p61"/>
          <p:cNvSpPr txBox="1"/>
          <p:nvPr/>
        </p:nvSpPr>
        <p:spPr>
          <a:xfrm>
            <a:off x="717838" y="414312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2" name="Google Shape;1792;p61"/>
          <p:cNvSpPr txBox="1">
            <a:spLocks noGrp="1"/>
          </p:cNvSpPr>
          <p:nvPr>
            <p:ph type="title" idx="4294967295"/>
          </p:nvPr>
        </p:nvSpPr>
        <p:spPr>
          <a:xfrm>
            <a:off x="67527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3" name="Google Shape;1793;p61"/>
          <p:cNvSpPr txBox="1">
            <a:spLocks noGrp="1"/>
          </p:cNvSpPr>
          <p:nvPr>
            <p:ph type="subTitle" idx="4294967295"/>
          </p:nvPr>
        </p:nvSpPr>
        <p:spPr>
          <a:xfrm>
            <a:off x="67527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pic>
        <p:nvPicPr>
          <p:cNvPr id="1794" name="Google Shape;1794;p61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676" y="1714777"/>
            <a:ext cx="2330649" cy="20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61"/>
          <p:cNvSpPr txBox="1">
            <a:spLocks noGrp="1"/>
          </p:cNvSpPr>
          <p:nvPr>
            <p:ph type="title" idx="4294967295"/>
          </p:nvPr>
        </p:nvSpPr>
        <p:spPr>
          <a:xfrm>
            <a:off x="675261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6" name="Google Shape;1796;p61"/>
          <p:cNvSpPr txBox="1">
            <a:spLocks noGrp="1"/>
          </p:cNvSpPr>
          <p:nvPr>
            <p:ph type="subTitle" idx="4294967295"/>
          </p:nvPr>
        </p:nvSpPr>
        <p:spPr>
          <a:xfrm>
            <a:off x="675261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797" name="Google Shape;1797;p61"/>
          <p:cNvSpPr txBox="1">
            <a:spLocks noGrp="1"/>
          </p:cNvSpPr>
          <p:nvPr>
            <p:ph type="subTitle" idx="4294967295"/>
          </p:nvPr>
        </p:nvSpPr>
        <p:spPr>
          <a:xfrm>
            <a:off x="2831797" y="3921350"/>
            <a:ext cx="670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1798" name="Google Shape;1798;p61"/>
          <p:cNvSpPr txBox="1">
            <a:spLocks noGrp="1"/>
          </p:cNvSpPr>
          <p:nvPr>
            <p:ph type="title" idx="4294967295"/>
          </p:nvPr>
        </p:nvSpPr>
        <p:spPr>
          <a:xfrm>
            <a:off x="732962" y="1577700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99" name="Google Shape;1799;p61"/>
          <p:cNvSpPr txBox="1">
            <a:spLocks noGrp="1"/>
          </p:cNvSpPr>
          <p:nvPr>
            <p:ph type="subTitle" idx="4294967295"/>
          </p:nvPr>
        </p:nvSpPr>
        <p:spPr>
          <a:xfrm>
            <a:off x="733262" y="1933775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800" name="Google Shape;1800;p61"/>
          <p:cNvSpPr txBox="1">
            <a:spLocks noGrp="1"/>
          </p:cNvSpPr>
          <p:nvPr>
            <p:ph type="title" idx="4294967295"/>
          </p:nvPr>
        </p:nvSpPr>
        <p:spPr>
          <a:xfrm>
            <a:off x="732962" y="2635563"/>
            <a:ext cx="1673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25%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01" name="Google Shape;1801;p61"/>
          <p:cNvSpPr txBox="1">
            <a:spLocks noGrp="1"/>
          </p:cNvSpPr>
          <p:nvPr>
            <p:ph type="subTitle" idx="4294967295"/>
          </p:nvPr>
        </p:nvSpPr>
        <p:spPr>
          <a:xfrm>
            <a:off x="733262" y="2991638"/>
            <a:ext cx="16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802" name="Google Shape;1802;p61"/>
          <p:cNvSpPr txBox="1">
            <a:spLocks noGrp="1"/>
          </p:cNvSpPr>
          <p:nvPr>
            <p:ph type="subTitle" idx="4294967295"/>
          </p:nvPr>
        </p:nvSpPr>
        <p:spPr>
          <a:xfrm>
            <a:off x="3669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1803" name="Google Shape;1803;p61"/>
          <p:cNvSpPr/>
          <p:nvPr/>
        </p:nvSpPr>
        <p:spPr>
          <a:xfrm>
            <a:off x="6662256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61"/>
          <p:cNvSpPr/>
          <p:nvPr/>
        </p:nvSpPr>
        <p:spPr>
          <a:xfrm>
            <a:off x="6662256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1"/>
          <p:cNvSpPr/>
          <p:nvPr/>
        </p:nvSpPr>
        <p:spPr>
          <a:xfrm>
            <a:off x="2399819" y="1701143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1"/>
          <p:cNvSpPr/>
          <p:nvPr/>
        </p:nvSpPr>
        <p:spPr>
          <a:xfrm>
            <a:off x="2399819" y="2759018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61"/>
          <p:cNvSpPr/>
          <p:nvPr/>
        </p:nvSpPr>
        <p:spPr>
          <a:xfrm>
            <a:off x="27508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61"/>
          <p:cNvSpPr/>
          <p:nvPr/>
        </p:nvSpPr>
        <p:spPr>
          <a:xfrm>
            <a:off x="3589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61"/>
          <p:cNvSpPr txBox="1">
            <a:spLocks noGrp="1"/>
          </p:cNvSpPr>
          <p:nvPr>
            <p:ph type="subTitle" idx="4294967295"/>
          </p:nvPr>
        </p:nvSpPr>
        <p:spPr>
          <a:xfrm>
            <a:off x="45843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</a:t>
            </a:r>
            <a:endParaRPr sz="1400"/>
          </a:p>
        </p:txBody>
      </p:sp>
      <p:sp>
        <p:nvSpPr>
          <p:cNvPr id="1810" name="Google Shape;1810;p61"/>
          <p:cNvSpPr/>
          <p:nvPr/>
        </p:nvSpPr>
        <p:spPr>
          <a:xfrm>
            <a:off x="45034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1"/>
          <p:cNvSpPr txBox="1">
            <a:spLocks noGrp="1"/>
          </p:cNvSpPr>
          <p:nvPr>
            <p:ph type="subTitle" idx="4294967295"/>
          </p:nvPr>
        </p:nvSpPr>
        <p:spPr>
          <a:xfrm>
            <a:off x="5574997" y="3921350"/>
            <a:ext cx="82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1812" name="Google Shape;1812;p61"/>
          <p:cNvSpPr/>
          <p:nvPr/>
        </p:nvSpPr>
        <p:spPr>
          <a:xfrm>
            <a:off x="5494028" y="4010030"/>
            <a:ext cx="118800" cy="11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61"/>
          <p:cNvGrpSpPr/>
          <p:nvPr/>
        </p:nvGrpSpPr>
        <p:grpSpPr>
          <a:xfrm>
            <a:off x="4362198" y="2566276"/>
            <a:ext cx="412510" cy="375012"/>
            <a:chOff x="7728875" y="2046800"/>
            <a:chExt cx="415000" cy="379375"/>
          </a:xfrm>
        </p:grpSpPr>
        <p:sp>
          <p:nvSpPr>
            <p:cNvPr id="1814" name="Google Shape;1814;p61"/>
            <p:cNvSpPr/>
            <p:nvPr/>
          </p:nvSpPr>
          <p:spPr>
            <a:xfrm>
              <a:off x="7882625" y="2321175"/>
              <a:ext cx="108125" cy="74375"/>
            </a:xfrm>
            <a:custGeom>
              <a:avLst/>
              <a:gdLst/>
              <a:ahLst/>
              <a:cxnLst/>
              <a:rect l="l" t="t" r="r" b="b"/>
              <a:pathLst>
                <a:path w="4325" h="2975" extrusionOk="0">
                  <a:moveTo>
                    <a:pt x="250" y="0"/>
                  </a:moveTo>
                  <a:lnTo>
                    <a:pt x="0" y="2975"/>
                  </a:lnTo>
                  <a:lnTo>
                    <a:pt x="4325" y="2975"/>
                  </a:lnTo>
                  <a:lnTo>
                    <a:pt x="4050" y="0"/>
                  </a:lnTo>
                  <a:lnTo>
                    <a:pt x="2875" y="0"/>
                  </a:lnTo>
                  <a:lnTo>
                    <a:pt x="2875" y="925"/>
                  </a:lnTo>
                  <a:lnTo>
                    <a:pt x="2875" y="1075"/>
                  </a:lnTo>
                  <a:lnTo>
                    <a:pt x="2825" y="1200"/>
                  </a:lnTo>
                  <a:lnTo>
                    <a:pt x="2750" y="1325"/>
                  </a:lnTo>
                  <a:lnTo>
                    <a:pt x="2675" y="1425"/>
                  </a:lnTo>
                  <a:lnTo>
                    <a:pt x="2575" y="1525"/>
                  </a:lnTo>
                  <a:lnTo>
                    <a:pt x="2450" y="1600"/>
                  </a:lnTo>
                  <a:lnTo>
                    <a:pt x="2300" y="1625"/>
                  </a:lnTo>
                  <a:lnTo>
                    <a:pt x="2150" y="1650"/>
                  </a:lnTo>
                  <a:lnTo>
                    <a:pt x="2000" y="1625"/>
                  </a:lnTo>
                  <a:lnTo>
                    <a:pt x="1875" y="1600"/>
                  </a:lnTo>
                  <a:lnTo>
                    <a:pt x="1750" y="1525"/>
                  </a:lnTo>
                  <a:lnTo>
                    <a:pt x="1650" y="1425"/>
                  </a:lnTo>
                  <a:lnTo>
                    <a:pt x="1550" y="1325"/>
                  </a:lnTo>
                  <a:lnTo>
                    <a:pt x="1475" y="1200"/>
                  </a:lnTo>
                  <a:lnTo>
                    <a:pt x="1450" y="1075"/>
                  </a:lnTo>
                  <a:lnTo>
                    <a:pt x="1425" y="925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1"/>
            <p:cNvSpPr/>
            <p:nvPr/>
          </p:nvSpPr>
          <p:spPr>
            <a:xfrm>
              <a:off x="7886375" y="2321175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100" y="0"/>
                  </a:moveTo>
                  <a:lnTo>
                    <a:pt x="0" y="1200"/>
                  </a:lnTo>
                  <a:lnTo>
                    <a:pt x="1325" y="1200"/>
                  </a:lnTo>
                  <a:lnTo>
                    <a:pt x="1300" y="1050"/>
                  </a:lnTo>
                  <a:lnTo>
                    <a:pt x="1275" y="92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7959500" y="2321175"/>
              <a:ext cx="31250" cy="74375"/>
            </a:xfrm>
            <a:custGeom>
              <a:avLst/>
              <a:gdLst/>
              <a:ahLst/>
              <a:cxnLst/>
              <a:rect l="l" t="t" r="r" b="b"/>
              <a:pathLst>
                <a:path w="1250" h="2975" extrusionOk="0">
                  <a:moveTo>
                    <a:pt x="0" y="0"/>
                  </a:moveTo>
                  <a:lnTo>
                    <a:pt x="250" y="2975"/>
                  </a:lnTo>
                  <a:lnTo>
                    <a:pt x="1250" y="297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7852625" y="2394300"/>
              <a:ext cx="168125" cy="31875"/>
            </a:xfrm>
            <a:custGeom>
              <a:avLst/>
              <a:gdLst/>
              <a:ahLst/>
              <a:cxnLst/>
              <a:rect l="l" t="t" r="r" b="b"/>
              <a:pathLst>
                <a:path w="6725" h="1275" extrusionOk="0">
                  <a:moveTo>
                    <a:pt x="325" y="0"/>
                  </a:moveTo>
                  <a:lnTo>
                    <a:pt x="200" y="25"/>
                  </a:lnTo>
                  <a:lnTo>
                    <a:pt x="100" y="75"/>
                  </a:lnTo>
                  <a:lnTo>
                    <a:pt x="25" y="200"/>
                  </a:lnTo>
                  <a:lnTo>
                    <a:pt x="0" y="325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100" y="1175"/>
                  </a:lnTo>
                  <a:lnTo>
                    <a:pt x="200" y="1250"/>
                  </a:lnTo>
                  <a:lnTo>
                    <a:pt x="325" y="1275"/>
                  </a:lnTo>
                  <a:lnTo>
                    <a:pt x="6375" y="1275"/>
                  </a:lnTo>
                  <a:lnTo>
                    <a:pt x="6500" y="1250"/>
                  </a:lnTo>
                  <a:lnTo>
                    <a:pt x="6625" y="1175"/>
                  </a:lnTo>
                  <a:lnTo>
                    <a:pt x="6700" y="1075"/>
                  </a:lnTo>
                  <a:lnTo>
                    <a:pt x="6725" y="950"/>
                  </a:lnTo>
                  <a:lnTo>
                    <a:pt x="6725" y="325"/>
                  </a:lnTo>
                  <a:lnTo>
                    <a:pt x="6700" y="200"/>
                  </a:lnTo>
                  <a:lnTo>
                    <a:pt x="6625" y="75"/>
                  </a:lnTo>
                  <a:lnTo>
                    <a:pt x="6500" y="25"/>
                  </a:lnTo>
                  <a:lnTo>
                    <a:pt x="6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7987625" y="2394300"/>
              <a:ext cx="33125" cy="3187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0" y="0"/>
                  </a:moveTo>
                  <a:lnTo>
                    <a:pt x="125" y="25"/>
                  </a:lnTo>
                  <a:lnTo>
                    <a:pt x="225" y="75"/>
                  </a:lnTo>
                  <a:lnTo>
                    <a:pt x="300" y="200"/>
                  </a:lnTo>
                  <a:lnTo>
                    <a:pt x="325" y="325"/>
                  </a:lnTo>
                  <a:lnTo>
                    <a:pt x="325" y="950"/>
                  </a:lnTo>
                  <a:lnTo>
                    <a:pt x="300" y="1075"/>
                  </a:lnTo>
                  <a:lnTo>
                    <a:pt x="225" y="1175"/>
                  </a:lnTo>
                  <a:lnTo>
                    <a:pt x="125" y="1250"/>
                  </a:lnTo>
                  <a:lnTo>
                    <a:pt x="0" y="1275"/>
                  </a:lnTo>
                  <a:lnTo>
                    <a:pt x="975" y="1275"/>
                  </a:lnTo>
                  <a:lnTo>
                    <a:pt x="1100" y="1250"/>
                  </a:lnTo>
                  <a:lnTo>
                    <a:pt x="1225" y="1175"/>
                  </a:lnTo>
                  <a:lnTo>
                    <a:pt x="1300" y="1075"/>
                  </a:lnTo>
                  <a:lnTo>
                    <a:pt x="1325" y="950"/>
                  </a:lnTo>
                  <a:lnTo>
                    <a:pt x="1325" y="325"/>
                  </a:lnTo>
                  <a:lnTo>
                    <a:pt x="1300" y="200"/>
                  </a:lnTo>
                  <a:lnTo>
                    <a:pt x="1225" y="75"/>
                  </a:lnTo>
                  <a:lnTo>
                    <a:pt x="1100" y="2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7728875" y="2046800"/>
              <a:ext cx="415000" cy="283125"/>
            </a:xfrm>
            <a:custGeom>
              <a:avLst/>
              <a:gdLst/>
              <a:ahLst/>
              <a:cxnLst/>
              <a:rect l="l" t="t" r="r" b="b"/>
              <a:pathLst>
                <a:path w="16600" h="113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10650"/>
                  </a:lnTo>
                  <a:lnTo>
                    <a:pt x="25" y="10775"/>
                  </a:lnTo>
                  <a:lnTo>
                    <a:pt x="50" y="10900"/>
                  </a:lnTo>
                  <a:lnTo>
                    <a:pt x="125" y="11025"/>
                  </a:lnTo>
                  <a:lnTo>
                    <a:pt x="200" y="11125"/>
                  </a:lnTo>
                  <a:lnTo>
                    <a:pt x="300" y="11200"/>
                  </a:lnTo>
                  <a:lnTo>
                    <a:pt x="425" y="11275"/>
                  </a:lnTo>
                  <a:lnTo>
                    <a:pt x="550" y="11300"/>
                  </a:lnTo>
                  <a:lnTo>
                    <a:pt x="675" y="11325"/>
                  </a:lnTo>
                  <a:lnTo>
                    <a:pt x="15925" y="11325"/>
                  </a:lnTo>
                  <a:lnTo>
                    <a:pt x="16050" y="11300"/>
                  </a:lnTo>
                  <a:lnTo>
                    <a:pt x="16175" y="11275"/>
                  </a:lnTo>
                  <a:lnTo>
                    <a:pt x="16300" y="11200"/>
                  </a:lnTo>
                  <a:lnTo>
                    <a:pt x="16400" y="11125"/>
                  </a:lnTo>
                  <a:lnTo>
                    <a:pt x="16475" y="11025"/>
                  </a:lnTo>
                  <a:lnTo>
                    <a:pt x="16550" y="10900"/>
                  </a:lnTo>
                  <a:lnTo>
                    <a:pt x="16575" y="10775"/>
                  </a:lnTo>
                  <a:lnTo>
                    <a:pt x="16600" y="10650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7728875" y="2046800"/>
              <a:ext cx="415000" cy="243125"/>
            </a:xfrm>
            <a:custGeom>
              <a:avLst/>
              <a:gdLst/>
              <a:ahLst/>
              <a:cxnLst/>
              <a:rect l="l" t="t" r="r" b="b"/>
              <a:pathLst>
                <a:path w="16600" h="9725" extrusionOk="0">
                  <a:moveTo>
                    <a:pt x="550" y="0"/>
                  </a:moveTo>
                  <a:lnTo>
                    <a:pt x="425" y="50"/>
                  </a:lnTo>
                  <a:lnTo>
                    <a:pt x="300" y="100"/>
                  </a:lnTo>
                  <a:lnTo>
                    <a:pt x="200" y="200"/>
                  </a:lnTo>
                  <a:lnTo>
                    <a:pt x="125" y="300"/>
                  </a:lnTo>
                  <a:lnTo>
                    <a:pt x="50" y="400"/>
                  </a:lnTo>
                  <a:lnTo>
                    <a:pt x="25" y="525"/>
                  </a:lnTo>
                  <a:lnTo>
                    <a:pt x="0" y="675"/>
                  </a:lnTo>
                  <a:lnTo>
                    <a:pt x="0" y="9725"/>
                  </a:lnTo>
                  <a:lnTo>
                    <a:pt x="16600" y="9725"/>
                  </a:lnTo>
                  <a:lnTo>
                    <a:pt x="16600" y="675"/>
                  </a:lnTo>
                  <a:lnTo>
                    <a:pt x="16575" y="525"/>
                  </a:lnTo>
                  <a:lnTo>
                    <a:pt x="16550" y="400"/>
                  </a:lnTo>
                  <a:lnTo>
                    <a:pt x="16475" y="300"/>
                  </a:lnTo>
                  <a:lnTo>
                    <a:pt x="16400" y="200"/>
                  </a:lnTo>
                  <a:lnTo>
                    <a:pt x="16300" y="100"/>
                  </a:lnTo>
                  <a:lnTo>
                    <a:pt x="16175" y="50"/>
                  </a:lnTo>
                  <a:lnTo>
                    <a:pt x="1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8098250" y="2046800"/>
              <a:ext cx="45625" cy="243125"/>
            </a:xfrm>
            <a:custGeom>
              <a:avLst/>
              <a:gdLst/>
              <a:ahLst/>
              <a:cxnLst/>
              <a:rect l="l" t="t" r="r" b="b"/>
              <a:pathLst>
                <a:path w="1825" h="9725" extrusionOk="0">
                  <a:moveTo>
                    <a:pt x="0" y="0"/>
                  </a:moveTo>
                  <a:lnTo>
                    <a:pt x="125" y="50"/>
                  </a:lnTo>
                  <a:lnTo>
                    <a:pt x="250" y="100"/>
                  </a:lnTo>
                  <a:lnTo>
                    <a:pt x="350" y="200"/>
                  </a:lnTo>
                  <a:lnTo>
                    <a:pt x="425" y="300"/>
                  </a:lnTo>
                  <a:lnTo>
                    <a:pt x="475" y="400"/>
                  </a:lnTo>
                  <a:lnTo>
                    <a:pt x="525" y="525"/>
                  </a:lnTo>
                  <a:lnTo>
                    <a:pt x="550" y="675"/>
                  </a:lnTo>
                  <a:lnTo>
                    <a:pt x="550" y="9725"/>
                  </a:lnTo>
                  <a:lnTo>
                    <a:pt x="1825" y="9725"/>
                  </a:lnTo>
                  <a:lnTo>
                    <a:pt x="1825" y="675"/>
                  </a:lnTo>
                  <a:lnTo>
                    <a:pt x="1800" y="525"/>
                  </a:lnTo>
                  <a:lnTo>
                    <a:pt x="1775" y="400"/>
                  </a:lnTo>
                  <a:lnTo>
                    <a:pt x="1700" y="300"/>
                  </a:lnTo>
                  <a:lnTo>
                    <a:pt x="1625" y="200"/>
                  </a:lnTo>
                  <a:lnTo>
                    <a:pt x="1525" y="100"/>
                  </a:lnTo>
                  <a:lnTo>
                    <a:pt x="1400" y="5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7728875" y="2286175"/>
              <a:ext cx="415000" cy="43750"/>
            </a:xfrm>
            <a:custGeom>
              <a:avLst/>
              <a:gdLst/>
              <a:ahLst/>
              <a:cxnLst/>
              <a:rect l="l" t="t" r="r" b="b"/>
              <a:pathLst>
                <a:path w="16600" h="1750" extrusionOk="0">
                  <a:moveTo>
                    <a:pt x="0" y="0"/>
                  </a:moveTo>
                  <a:lnTo>
                    <a:pt x="0" y="1075"/>
                  </a:lnTo>
                  <a:lnTo>
                    <a:pt x="25" y="1200"/>
                  </a:lnTo>
                  <a:lnTo>
                    <a:pt x="50" y="1325"/>
                  </a:lnTo>
                  <a:lnTo>
                    <a:pt x="125" y="1450"/>
                  </a:lnTo>
                  <a:lnTo>
                    <a:pt x="200" y="1550"/>
                  </a:lnTo>
                  <a:lnTo>
                    <a:pt x="300" y="1625"/>
                  </a:lnTo>
                  <a:lnTo>
                    <a:pt x="425" y="1700"/>
                  </a:lnTo>
                  <a:lnTo>
                    <a:pt x="550" y="1725"/>
                  </a:lnTo>
                  <a:lnTo>
                    <a:pt x="675" y="1750"/>
                  </a:lnTo>
                  <a:lnTo>
                    <a:pt x="15925" y="1750"/>
                  </a:lnTo>
                  <a:lnTo>
                    <a:pt x="16050" y="1725"/>
                  </a:lnTo>
                  <a:lnTo>
                    <a:pt x="16175" y="1700"/>
                  </a:lnTo>
                  <a:lnTo>
                    <a:pt x="16300" y="1625"/>
                  </a:lnTo>
                  <a:lnTo>
                    <a:pt x="16400" y="1550"/>
                  </a:lnTo>
                  <a:lnTo>
                    <a:pt x="16475" y="1450"/>
                  </a:lnTo>
                  <a:lnTo>
                    <a:pt x="16550" y="1325"/>
                  </a:lnTo>
                  <a:lnTo>
                    <a:pt x="16575" y="1200"/>
                  </a:lnTo>
                  <a:lnTo>
                    <a:pt x="16600" y="1075"/>
                  </a:lnTo>
                  <a:lnTo>
                    <a:pt x="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8094500" y="2286175"/>
              <a:ext cx="49375" cy="43750"/>
            </a:xfrm>
            <a:custGeom>
              <a:avLst/>
              <a:gdLst/>
              <a:ahLst/>
              <a:cxnLst/>
              <a:rect l="l" t="t" r="r" b="b"/>
              <a:pathLst>
                <a:path w="1975" h="1750" extrusionOk="0">
                  <a:moveTo>
                    <a:pt x="700" y="0"/>
                  </a:moveTo>
                  <a:lnTo>
                    <a:pt x="700" y="1075"/>
                  </a:lnTo>
                  <a:lnTo>
                    <a:pt x="675" y="1200"/>
                  </a:lnTo>
                  <a:lnTo>
                    <a:pt x="625" y="1325"/>
                  </a:lnTo>
                  <a:lnTo>
                    <a:pt x="575" y="1450"/>
                  </a:lnTo>
                  <a:lnTo>
                    <a:pt x="500" y="1550"/>
                  </a:lnTo>
                  <a:lnTo>
                    <a:pt x="400" y="1625"/>
                  </a:lnTo>
                  <a:lnTo>
                    <a:pt x="275" y="1700"/>
                  </a:lnTo>
                  <a:lnTo>
                    <a:pt x="150" y="1725"/>
                  </a:lnTo>
                  <a:lnTo>
                    <a:pt x="0" y="1750"/>
                  </a:lnTo>
                  <a:lnTo>
                    <a:pt x="1300" y="1750"/>
                  </a:lnTo>
                  <a:lnTo>
                    <a:pt x="1425" y="1725"/>
                  </a:lnTo>
                  <a:lnTo>
                    <a:pt x="1550" y="1700"/>
                  </a:lnTo>
                  <a:lnTo>
                    <a:pt x="1675" y="1625"/>
                  </a:lnTo>
                  <a:lnTo>
                    <a:pt x="1775" y="1550"/>
                  </a:lnTo>
                  <a:lnTo>
                    <a:pt x="1850" y="1450"/>
                  </a:lnTo>
                  <a:lnTo>
                    <a:pt x="1925" y="1325"/>
                  </a:lnTo>
                  <a:lnTo>
                    <a:pt x="1950" y="1200"/>
                  </a:lnTo>
                  <a:lnTo>
                    <a:pt x="1975" y="1075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7768875" y="2133050"/>
              <a:ext cx="59375" cy="63125"/>
            </a:xfrm>
            <a:custGeom>
              <a:avLst/>
              <a:gdLst/>
              <a:ahLst/>
              <a:cxnLst/>
              <a:rect l="l" t="t" r="r" b="b"/>
              <a:pathLst>
                <a:path w="2375" h="2525" extrusionOk="0">
                  <a:moveTo>
                    <a:pt x="425" y="0"/>
                  </a:moveTo>
                  <a:lnTo>
                    <a:pt x="325" y="25"/>
                  </a:lnTo>
                  <a:lnTo>
                    <a:pt x="250" y="75"/>
                  </a:lnTo>
                  <a:lnTo>
                    <a:pt x="175" y="150"/>
                  </a:lnTo>
                  <a:lnTo>
                    <a:pt x="100" y="225"/>
                  </a:lnTo>
                  <a:lnTo>
                    <a:pt x="50" y="300"/>
                  </a:lnTo>
                  <a:lnTo>
                    <a:pt x="25" y="400"/>
                  </a:lnTo>
                  <a:lnTo>
                    <a:pt x="0" y="500"/>
                  </a:lnTo>
                  <a:lnTo>
                    <a:pt x="0" y="2025"/>
                  </a:lnTo>
                  <a:lnTo>
                    <a:pt x="25" y="2125"/>
                  </a:lnTo>
                  <a:lnTo>
                    <a:pt x="50" y="2225"/>
                  </a:lnTo>
                  <a:lnTo>
                    <a:pt x="100" y="2300"/>
                  </a:lnTo>
                  <a:lnTo>
                    <a:pt x="175" y="2375"/>
                  </a:lnTo>
                  <a:lnTo>
                    <a:pt x="250" y="2450"/>
                  </a:lnTo>
                  <a:lnTo>
                    <a:pt x="325" y="2500"/>
                  </a:lnTo>
                  <a:lnTo>
                    <a:pt x="425" y="2525"/>
                  </a:lnTo>
                  <a:lnTo>
                    <a:pt x="2375" y="2525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7805750" y="2133050"/>
              <a:ext cx="22500" cy="63125"/>
            </a:xfrm>
            <a:custGeom>
              <a:avLst/>
              <a:gdLst/>
              <a:ahLst/>
              <a:cxnLst/>
              <a:rect l="l" t="t" r="r" b="b"/>
              <a:pathLst>
                <a:path w="900" h="2525" extrusionOk="0">
                  <a:moveTo>
                    <a:pt x="0" y="0"/>
                  </a:moveTo>
                  <a:lnTo>
                    <a:pt x="0" y="2525"/>
                  </a:lnTo>
                  <a:lnTo>
                    <a:pt x="900" y="252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7828250" y="2104300"/>
              <a:ext cx="55625" cy="120625"/>
            </a:xfrm>
            <a:custGeom>
              <a:avLst/>
              <a:gdLst/>
              <a:ahLst/>
              <a:cxnLst/>
              <a:rect l="l" t="t" r="r" b="b"/>
              <a:pathLst>
                <a:path w="2225" h="4825" extrusionOk="0">
                  <a:moveTo>
                    <a:pt x="1900" y="0"/>
                  </a:moveTo>
                  <a:lnTo>
                    <a:pt x="1825" y="25"/>
                  </a:lnTo>
                  <a:lnTo>
                    <a:pt x="0" y="1150"/>
                  </a:lnTo>
                  <a:lnTo>
                    <a:pt x="0" y="3675"/>
                  </a:lnTo>
                  <a:lnTo>
                    <a:pt x="1825" y="4800"/>
                  </a:lnTo>
                  <a:lnTo>
                    <a:pt x="1900" y="4825"/>
                  </a:lnTo>
                  <a:lnTo>
                    <a:pt x="2025" y="4825"/>
                  </a:lnTo>
                  <a:lnTo>
                    <a:pt x="2100" y="4800"/>
                  </a:lnTo>
                  <a:lnTo>
                    <a:pt x="2150" y="4750"/>
                  </a:lnTo>
                  <a:lnTo>
                    <a:pt x="2175" y="4700"/>
                  </a:lnTo>
                  <a:lnTo>
                    <a:pt x="2225" y="4650"/>
                  </a:lnTo>
                  <a:lnTo>
                    <a:pt x="2225" y="4575"/>
                  </a:lnTo>
                  <a:lnTo>
                    <a:pt x="2225" y="250"/>
                  </a:lnTo>
                  <a:lnTo>
                    <a:pt x="2225" y="175"/>
                  </a:lnTo>
                  <a:lnTo>
                    <a:pt x="2175" y="125"/>
                  </a:lnTo>
                  <a:lnTo>
                    <a:pt x="2150" y="75"/>
                  </a:lnTo>
                  <a:lnTo>
                    <a:pt x="2100" y="25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D86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7857625" y="2104300"/>
              <a:ext cx="26250" cy="120625"/>
            </a:xfrm>
            <a:custGeom>
              <a:avLst/>
              <a:gdLst/>
              <a:ahLst/>
              <a:cxnLst/>
              <a:rect l="l" t="t" r="r" b="b"/>
              <a:pathLst>
                <a:path w="1050" h="4825" extrusionOk="0">
                  <a:moveTo>
                    <a:pt x="725" y="0"/>
                  </a:moveTo>
                  <a:lnTo>
                    <a:pt x="650" y="25"/>
                  </a:lnTo>
                  <a:lnTo>
                    <a:pt x="0" y="425"/>
                  </a:lnTo>
                  <a:lnTo>
                    <a:pt x="100" y="450"/>
                  </a:lnTo>
                  <a:lnTo>
                    <a:pt x="200" y="500"/>
                  </a:lnTo>
                  <a:lnTo>
                    <a:pt x="250" y="575"/>
                  </a:lnTo>
                  <a:lnTo>
                    <a:pt x="275" y="700"/>
                  </a:lnTo>
                  <a:lnTo>
                    <a:pt x="275" y="4125"/>
                  </a:lnTo>
                  <a:lnTo>
                    <a:pt x="250" y="4250"/>
                  </a:lnTo>
                  <a:lnTo>
                    <a:pt x="200" y="4325"/>
                  </a:lnTo>
                  <a:lnTo>
                    <a:pt x="100" y="4375"/>
                  </a:lnTo>
                  <a:lnTo>
                    <a:pt x="0" y="4400"/>
                  </a:lnTo>
                  <a:lnTo>
                    <a:pt x="650" y="4800"/>
                  </a:lnTo>
                  <a:lnTo>
                    <a:pt x="725" y="4825"/>
                  </a:lnTo>
                  <a:lnTo>
                    <a:pt x="850" y="4825"/>
                  </a:lnTo>
                  <a:lnTo>
                    <a:pt x="925" y="4800"/>
                  </a:lnTo>
                  <a:lnTo>
                    <a:pt x="975" y="4750"/>
                  </a:lnTo>
                  <a:lnTo>
                    <a:pt x="1000" y="4700"/>
                  </a:lnTo>
                  <a:lnTo>
                    <a:pt x="1050" y="4650"/>
                  </a:lnTo>
                  <a:lnTo>
                    <a:pt x="1050" y="4575"/>
                  </a:lnTo>
                  <a:lnTo>
                    <a:pt x="1050" y="250"/>
                  </a:lnTo>
                  <a:lnTo>
                    <a:pt x="1050" y="175"/>
                  </a:lnTo>
                  <a:lnTo>
                    <a:pt x="1000" y="125"/>
                  </a:lnTo>
                  <a:lnTo>
                    <a:pt x="975" y="75"/>
                  </a:lnTo>
                  <a:lnTo>
                    <a:pt x="925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7908875" y="2158675"/>
              <a:ext cx="21250" cy="12500"/>
            </a:xfrm>
            <a:custGeom>
              <a:avLst/>
              <a:gdLst/>
              <a:ahLst/>
              <a:cxnLst/>
              <a:rect l="l" t="t" r="r" b="b"/>
              <a:pathLst>
                <a:path w="850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25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600" y="500"/>
                  </a:lnTo>
                  <a:lnTo>
                    <a:pt x="700" y="475"/>
                  </a:lnTo>
                  <a:lnTo>
                    <a:pt x="775" y="425"/>
                  </a:lnTo>
                  <a:lnTo>
                    <a:pt x="850" y="325"/>
                  </a:lnTo>
                  <a:lnTo>
                    <a:pt x="850" y="250"/>
                  </a:lnTo>
                  <a:lnTo>
                    <a:pt x="850" y="150"/>
                  </a:lnTo>
                  <a:lnTo>
                    <a:pt x="775" y="7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7905125" y="213180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525" y="0"/>
                  </a:moveTo>
                  <a:lnTo>
                    <a:pt x="425" y="25"/>
                  </a:lnTo>
                  <a:lnTo>
                    <a:pt x="125" y="225"/>
                  </a:lnTo>
                  <a:lnTo>
                    <a:pt x="50" y="275"/>
                  </a:lnTo>
                  <a:lnTo>
                    <a:pt x="0" y="375"/>
                  </a:lnTo>
                  <a:lnTo>
                    <a:pt x="0" y="475"/>
                  </a:lnTo>
                  <a:lnTo>
                    <a:pt x="50" y="550"/>
                  </a:lnTo>
                  <a:lnTo>
                    <a:pt x="75" y="600"/>
                  </a:lnTo>
                  <a:lnTo>
                    <a:pt x="125" y="650"/>
                  </a:lnTo>
                  <a:lnTo>
                    <a:pt x="200" y="675"/>
                  </a:lnTo>
                  <a:lnTo>
                    <a:pt x="325" y="675"/>
                  </a:lnTo>
                  <a:lnTo>
                    <a:pt x="375" y="650"/>
                  </a:lnTo>
                  <a:lnTo>
                    <a:pt x="700" y="475"/>
                  </a:lnTo>
                  <a:lnTo>
                    <a:pt x="750" y="400"/>
                  </a:lnTo>
                  <a:lnTo>
                    <a:pt x="800" y="300"/>
                  </a:lnTo>
                  <a:lnTo>
                    <a:pt x="800" y="225"/>
                  </a:lnTo>
                  <a:lnTo>
                    <a:pt x="775" y="125"/>
                  </a:lnTo>
                  <a:lnTo>
                    <a:pt x="700" y="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7905125" y="2180550"/>
              <a:ext cx="20000" cy="16875"/>
            </a:xfrm>
            <a:custGeom>
              <a:avLst/>
              <a:gdLst/>
              <a:ahLst/>
              <a:cxnLst/>
              <a:rect l="l" t="t" r="r" b="b"/>
              <a:pathLst>
                <a:path w="800" h="675" extrusionOk="0">
                  <a:moveTo>
                    <a:pt x="200" y="0"/>
                  </a:moveTo>
                  <a:lnTo>
                    <a:pt x="100" y="50"/>
                  </a:lnTo>
                  <a:lnTo>
                    <a:pt x="25" y="125"/>
                  </a:lnTo>
                  <a:lnTo>
                    <a:pt x="0" y="200"/>
                  </a:lnTo>
                  <a:lnTo>
                    <a:pt x="0" y="300"/>
                  </a:lnTo>
                  <a:lnTo>
                    <a:pt x="50" y="400"/>
                  </a:lnTo>
                  <a:lnTo>
                    <a:pt x="125" y="450"/>
                  </a:lnTo>
                  <a:lnTo>
                    <a:pt x="425" y="650"/>
                  </a:lnTo>
                  <a:lnTo>
                    <a:pt x="500" y="675"/>
                  </a:lnTo>
                  <a:lnTo>
                    <a:pt x="625" y="675"/>
                  </a:lnTo>
                  <a:lnTo>
                    <a:pt x="675" y="650"/>
                  </a:lnTo>
                  <a:lnTo>
                    <a:pt x="725" y="600"/>
                  </a:lnTo>
                  <a:lnTo>
                    <a:pt x="775" y="550"/>
                  </a:lnTo>
                  <a:lnTo>
                    <a:pt x="800" y="475"/>
                  </a:lnTo>
                  <a:lnTo>
                    <a:pt x="800" y="375"/>
                  </a:lnTo>
                  <a:lnTo>
                    <a:pt x="750" y="275"/>
                  </a:lnTo>
                  <a:lnTo>
                    <a:pt x="675" y="225"/>
                  </a:lnTo>
                  <a:lnTo>
                    <a:pt x="375" y="2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79626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79820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79720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8045125" y="2133675"/>
              <a:ext cx="58750" cy="44375"/>
            </a:xfrm>
            <a:custGeom>
              <a:avLst/>
              <a:gdLst/>
              <a:ahLst/>
              <a:cxnLst/>
              <a:rect l="l" t="t" r="r" b="b"/>
              <a:pathLst>
                <a:path w="2350" h="177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0" y="1625"/>
                  </a:lnTo>
                  <a:lnTo>
                    <a:pt x="0" y="1675"/>
                  </a:lnTo>
                  <a:lnTo>
                    <a:pt x="50" y="1750"/>
                  </a:lnTo>
                  <a:lnTo>
                    <a:pt x="100" y="1775"/>
                  </a:lnTo>
                  <a:lnTo>
                    <a:pt x="2250" y="1775"/>
                  </a:lnTo>
                  <a:lnTo>
                    <a:pt x="2300" y="1725"/>
                  </a:lnTo>
                  <a:lnTo>
                    <a:pt x="2325" y="1675"/>
                  </a:lnTo>
                  <a:lnTo>
                    <a:pt x="2350" y="1625"/>
                  </a:lnTo>
                  <a:lnTo>
                    <a:pt x="2350" y="875"/>
                  </a:lnTo>
                  <a:lnTo>
                    <a:pt x="2325" y="700"/>
                  </a:lnTo>
                  <a:lnTo>
                    <a:pt x="2275" y="525"/>
                  </a:lnTo>
                  <a:lnTo>
                    <a:pt x="2200" y="375"/>
                  </a:lnTo>
                  <a:lnTo>
                    <a:pt x="2100" y="250"/>
                  </a:lnTo>
                  <a:lnTo>
                    <a:pt x="1975" y="150"/>
                  </a:lnTo>
                  <a:lnTo>
                    <a:pt x="1825" y="75"/>
                  </a:lnTo>
                  <a:lnTo>
                    <a:pt x="1650" y="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8064500" y="2133675"/>
              <a:ext cx="39375" cy="44375"/>
            </a:xfrm>
            <a:custGeom>
              <a:avLst/>
              <a:gdLst/>
              <a:ahLst/>
              <a:cxnLst/>
              <a:rect l="l" t="t" r="r" b="b"/>
              <a:pathLst>
                <a:path w="1575" h="1775" extrusionOk="0">
                  <a:moveTo>
                    <a:pt x="0" y="0"/>
                  </a:moveTo>
                  <a:lnTo>
                    <a:pt x="175" y="25"/>
                  </a:lnTo>
                  <a:lnTo>
                    <a:pt x="300" y="100"/>
                  </a:lnTo>
                  <a:lnTo>
                    <a:pt x="450" y="175"/>
                  </a:lnTo>
                  <a:lnTo>
                    <a:pt x="550" y="275"/>
                  </a:lnTo>
                  <a:lnTo>
                    <a:pt x="650" y="400"/>
                  </a:lnTo>
                  <a:lnTo>
                    <a:pt x="725" y="550"/>
                  </a:lnTo>
                  <a:lnTo>
                    <a:pt x="775" y="700"/>
                  </a:lnTo>
                  <a:lnTo>
                    <a:pt x="775" y="875"/>
                  </a:lnTo>
                  <a:lnTo>
                    <a:pt x="775" y="1775"/>
                  </a:lnTo>
                  <a:lnTo>
                    <a:pt x="1475" y="1775"/>
                  </a:lnTo>
                  <a:lnTo>
                    <a:pt x="1525" y="1750"/>
                  </a:lnTo>
                  <a:lnTo>
                    <a:pt x="1550" y="1675"/>
                  </a:lnTo>
                  <a:lnTo>
                    <a:pt x="1575" y="1625"/>
                  </a:lnTo>
                  <a:lnTo>
                    <a:pt x="1575" y="875"/>
                  </a:lnTo>
                  <a:lnTo>
                    <a:pt x="1550" y="700"/>
                  </a:lnTo>
                  <a:lnTo>
                    <a:pt x="1500" y="525"/>
                  </a:lnTo>
                  <a:lnTo>
                    <a:pt x="1425" y="375"/>
                  </a:lnTo>
                  <a:lnTo>
                    <a:pt x="1325" y="250"/>
                  </a:lnTo>
                  <a:lnTo>
                    <a:pt x="1200" y="150"/>
                  </a:lnTo>
                  <a:lnTo>
                    <a:pt x="1050" y="75"/>
                  </a:lnTo>
                  <a:lnTo>
                    <a:pt x="875" y="2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363636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8054500" y="2095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lnTo>
                    <a:pt x="625" y="25"/>
                  </a:lnTo>
                  <a:lnTo>
                    <a:pt x="475" y="75"/>
                  </a:lnTo>
                  <a:lnTo>
                    <a:pt x="350" y="150"/>
                  </a:lnTo>
                  <a:lnTo>
                    <a:pt x="225" y="250"/>
                  </a:lnTo>
                  <a:lnTo>
                    <a:pt x="125" y="350"/>
                  </a:lnTo>
                  <a:lnTo>
                    <a:pt x="50" y="500"/>
                  </a:lnTo>
                  <a:lnTo>
                    <a:pt x="25" y="650"/>
                  </a:lnTo>
                  <a:lnTo>
                    <a:pt x="0" y="800"/>
                  </a:lnTo>
                  <a:lnTo>
                    <a:pt x="25" y="975"/>
                  </a:lnTo>
                  <a:lnTo>
                    <a:pt x="50" y="1125"/>
                  </a:lnTo>
                  <a:lnTo>
                    <a:pt x="125" y="1250"/>
                  </a:lnTo>
                  <a:lnTo>
                    <a:pt x="225" y="1375"/>
                  </a:lnTo>
                  <a:lnTo>
                    <a:pt x="350" y="1475"/>
                  </a:lnTo>
                  <a:lnTo>
                    <a:pt x="475" y="1550"/>
                  </a:lnTo>
                  <a:lnTo>
                    <a:pt x="625" y="1575"/>
                  </a:lnTo>
                  <a:lnTo>
                    <a:pt x="800" y="1600"/>
                  </a:lnTo>
                  <a:lnTo>
                    <a:pt x="950" y="1575"/>
                  </a:lnTo>
                  <a:lnTo>
                    <a:pt x="1100" y="1550"/>
                  </a:lnTo>
                  <a:lnTo>
                    <a:pt x="1250" y="1475"/>
                  </a:lnTo>
                  <a:lnTo>
                    <a:pt x="1350" y="1375"/>
                  </a:lnTo>
                  <a:lnTo>
                    <a:pt x="1450" y="1250"/>
                  </a:lnTo>
                  <a:lnTo>
                    <a:pt x="1525" y="1125"/>
                  </a:lnTo>
                  <a:lnTo>
                    <a:pt x="1575" y="975"/>
                  </a:lnTo>
                  <a:lnTo>
                    <a:pt x="1600" y="800"/>
                  </a:lnTo>
                  <a:lnTo>
                    <a:pt x="1575" y="650"/>
                  </a:lnTo>
                  <a:lnTo>
                    <a:pt x="1525" y="500"/>
                  </a:lnTo>
                  <a:lnTo>
                    <a:pt x="1450" y="350"/>
                  </a:lnTo>
                  <a:lnTo>
                    <a:pt x="1350" y="250"/>
                  </a:lnTo>
                  <a:lnTo>
                    <a:pt x="1250" y="150"/>
                  </a:lnTo>
                  <a:lnTo>
                    <a:pt x="1100" y="75"/>
                  </a:lnTo>
                  <a:lnTo>
                    <a:pt x="95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7957000" y="2231800"/>
              <a:ext cx="153125" cy="12500"/>
            </a:xfrm>
            <a:custGeom>
              <a:avLst/>
              <a:gdLst/>
              <a:ahLst/>
              <a:cxnLst/>
              <a:rect l="l" t="t" r="r" b="b"/>
              <a:pathLst>
                <a:path w="61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875" y="500"/>
                  </a:lnTo>
                  <a:lnTo>
                    <a:pt x="5975" y="475"/>
                  </a:lnTo>
                  <a:lnTo>
                    <a:pt x="6050" y="425"/>
                  </a:lnTo>
                  <a:lnTo>
                    <a:pt x="6100" y="350"/>
                  </a:lnTo>
                  <a:lnTo>
                    <a:pt x="6125" y="250"/>
                  </a:lnTo>
                  <a:lnTo>
                    <a:pt x="6100" y="150"/>
                  </a:lnTo>
                  <a:lnTo>
                    <a:pt x="6050" y="75"/>
                  </a:lnTo>
                  <a:lnTo>
                    <a:pt x="5975" y="25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7957000" y="2206175"/>
              <a:ext cx="26875" cy="12500"/>
            </a:xfrm>
            <a:custGeom>
              <a:avLst/>
              <a:gdLst/>
              <a:ahLst/>
              <a:cxnLst/>
              <a:rect l="l" t="t" r="r" b="b"/>
              <a:pathLst>
                <a:path w="107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825" y="500"/>
                  </a:lnTo>
                  <a:lnTo>
                    <a:pt x="925" y="475"/>
                  </a:lnTo>
                  <a:lnTo>
                    <a:pt x="1000" y="425"/>
                  </a:lnTo>
                  <a:lnTo>
                    <a:pt x="1050" y="350"/>
                  </a:lnTo>
                  <a:lnTo>
                    <a:pt x="1075" y="250"/>
                  </a:lnTo>
                  <a:lnTo>
                    <a:pt x="1050" y="150"/>
                  </a:lnTo>
                  <a:lnTo>
                    <a:pt x="1000" y="75"/>
                  </a:lnTo>
                  <a:lnTo>
                    <a:pt x="925" y="2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7995125" y="2206175"/>
              <a:ext cx="115000" cy="12500"/>
            </a:xfrm>
            <a:custGeom>
              <a:avLst/>
              <a:gdLst/>
              <a:ahLst/>
              <a:cxnLst/>
              <a:rect l="l" t="t" r="r" b="b"/>
              <a:pathLst>
                <a:path w="46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4350" y="500"/>
                  </a:lnTo>
                  <a:lnTo>
                    <a:pt x="4450" y="475"/>
                  </a:lnTo>
                  <a:lnTo>
                    <a:pt x="4525" y="425"/>
                  </a:lnTo>
                  <a:lnTo>
                    <a:pt x="4575" y="350"/>
                  </a:lnTo>
                  <a:lnTo>
                    <a:pt x="4600" y="250"/>
                  </a:lnTo>
                  <a:lnTo>
                    <a:pt x="4575" y="150"/>
                  </a:lnTo>
                  <a:lnTo>
                    <a:pt x="4525" y="75"/>
                  </a:lnTo>
                  <a:lnTo>
                    <a:pt x="4450" y="25"/>
                  </a:lnTo>
                  <a:lnTo>
                    <a:pt x="4350" y="0"/>
                  </a:lnTo>
                  <a:close/>
                </a:path>
              </a:pathLst>
            </a:custGeom>
            <a:solidFill>
              <a:srgbClr val="B3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70"/>
          <p:cNvSpPr/>
          <p:nvPr/>
        </p:nvSpPr>
        <p:spPr>
          <a:xfrm>
            <a:off x="2993250" y="3910825"/>
            <a:ext cx="31575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70"/>
          <p:cNvSpPr txBox="1">
            <a:spLocks noGrp="1"/>
          </p:cNvSpPr>
          <p:nvPr>
            <p:ph type="subTitle" idx="1"/>
          </p:nvPr>
        </p:nvSpPr>
        <p:spPr>
          <a:xfrm>
            <a:off x="2854650" y="179740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348" name="Google Shape;2348;p70"/>
          <p:cNvSpPr txBox="1">
            <a:spLocks noGrp="1"/>
          </p:cNvSpPr>
          <p:nvPr>
            <p:ph type="title"/>
          </p:nvPr>
        </p:nvSpPr>
        <p:spPr>
          <a:xfrm>
            <a:off x="2424600" y="86193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49" name="Google Shape;2349;p70"/>
          <p:cNvSpPr txBox="1"/>
          <p:nvPr/>
        </p:nvSpPr>
        <p:spPr>
          <a:xfrm>
            <a:off x="3072000" y="4033663"/>
            <a:ext cx="3000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50" name="Google Shape;2350;p70"/>
          <p:cNvGrpSpPr/>
          <p:nvPr/>
        </p:nvGrpSpPr>
        <p:grpSpPr>
          <a:xfrm>
            <a:off x="1799939" y="1283100"/>
            <a:ext cx="519900" cy="2577300"/>
            <a:chOff x="6571964" y="1283100"/>
            <a:chExt cx="519900" cy="2577300"/>
          </a:xfrm>
        </p:grpSpPr>
        <p:grpSp>
          <p:nvGrpSpPr>
            <p:cNvPr id="2351" name="Google Shape;2351;p70"/>
            <p:cNvGrpSpPr/>
            <p:nvPr/>
          </p:nvGrpSpPr>
          <p:grpSpPr>
            <a:xfrm>
              <a:off x="6571964" y="1283100"/>
              <a:ext cx="519900" cy="519900"/>
              <a:chOff x="7714964" y="1346801"/>
              <a:chExt cx="519900" cy="519900"/>
            </a:xfrm>
          </p:grpSpPr>
          <p:sp>
            <p:nvSpPr>
              <p:cNvPr id="2352" name="Google Shape;2352;p70"/>
              <p:cNvSpPr/>
              <p:nvPr/>
            </p:nvSpPr>
            <p:spPr>
              <a:xfrm>
                <a:off x="7714964" y="13468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53" name="Google Shape;2353;p70"/>
              <p:cNvSpPr/>
              <p:nvPr/>
            </p:nvSpPr>
            <p:spPr>
              <a:xfrm>
                <a:off x="7903521" y="1469648"/>
                <a:ext cx="142813" cy="27421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3644" extrusionOk="0">
                    <a:moveTo>
                      <a:pt x="5671" y="2336"/>
                    </a:moveTo>
                    <a:cubicBezTo>
                      <a:pt x="6071" y="2302"/>
                      <a:pt x="6505" y="2336"/>
                      <a:pt x="6939" y="2336"/>
                    </a:cubicBezTo>
                    <a:lnTo>
                      <a:pt x="7105" y="2336"/>
                    </a:lnTo>
                    <a:lnTo>
                      <a:pt x="7105" y="134"/>
                    </a:lnTo>
                    <a:cubicBezTo>
                      <a:pt x="6872" y="101"/>
                      <a:pt x="6638" y="67"/>
                      <a:pt x="6405" y="67"/>
                    </a:cubicBezTo>
                    <a:cubicBezTo>
                      <a:pt x="5971" y="34"/>
                      <a:pt x="5538" y="1"/>
                      <a:pt x="5104" y="34"/>
                    </a:cubicBezTo>
                    <a:cubicBezTo>
                      <a:pt x="4437" y="34"/>
                      <a:pt x="3803" y="201"/>
                      <a:pt x="3269" y="601"/>
                    </a:cubicBezTo>
                    <a:cubicBezTo>
                      <a:pt x="2635" y="1035"/>
                      <a:pt x="2302" y="1668"/>
                      <a:pt x="2168" y="2436"/>
                    </a:cubicBezTo>
                    <a:cubicBezTo>
                      <a:pt x="2102" y="2736"/>
                      <a:pt x="2102" y="3069"/>
                      <a:pt x="2102" y="3370"/>
                    </a:cubicBezTo>
                    <a:cubicBezTo>
                      <a:pt x="2068" y="3870"/>
                      <a:pt x="2068" y="4370"/>
                      <a:pt x="2102" y="4837"/>
                    </a:cubicBezTo>
                    <a:lnTo>
                      <a:pt x="2102" y="5038"/>
                    </a:lnTo>
                    <a:lnTo>
                      <a:pt x="0" y="5038"/>
                    </a:lnTo>
                    <a:lnTo>
                      <a:pt x="0" y="7473"/>
                    </a:lnTo>
                    <a:lnTo>
                      <a:pt x="2068" y="7473"/>
                    </a:lnTo>
                    <a:lnTo>
                      <a:pt x="2068" y="13644"/>
                    </a:lnTo>
                    <a:lnTo>
                      <a:pt x="4637" y="13644"/>
                    </a:lnTo>
                    <a:lnTo>
                      <a:pt x="4637" y="7506"/>
                    </a:lnTo>
                    <a:lnTo>
                      <a:pt x="6705" y="7506"/>
                    </a:lnTo>
                    <a:cubicBezTo>
                      <a:pt x="6805" y="6672"/>
                      <a:pt x="6905" y="5871"/>
                      <a:pt x="7039" y="5038"/>
                    </a:cubicBezTo>
                    <a:lnTo>
                      <a:pt x="6572" y="5038"/>
                    </a:lnTo>
                    <a:cubicBezTo>
                      <a:pt x="5971" y="5038"/>
                      <a:pt x="4604" y="5038"/>
                      <a:pt x="4604" y="5038"/>
                    </a:cubicBezTo>
                    <a:cubicBezTo>
                      <a:pt x="4604" y="5038"/>
                      <a:pt x="4604" y="3803"/>
                      <a:pt x="4637" y="3303"/>
                    </a:cubicBezTo>
                    <a:cubicBezTo>
                      <a:pt x="4637" y="2569"/>
                      <a:pt x="5071" y="2336"/>
                      <a:pt x="5671" y="23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0"/>
            <p:cNvGrpSpPr/>
            <p:nvPr/>
          </p:nvGrpSpPr>
          <p:grpSpPr>
            <a:xfrm>
              <a:off x="6571964" y="3340500"/>
              <a:ext cx="519900" cy="519900"/>
              <a:chOff x="7714964" y="3404201"/>
              <a:chExt cx="519900" cy="519900"/>
            </a:xfrm>
          </p:grpSpPr>
          <p:sp>
            <p:nvSpPr>
              <p:cNvPr id="2355" name="Google Shape;2355;p70"/>
              <p:cNvSpPr/>
              <p:nvPr/>
            </p:nvSpPr>
            <p:spPr>
              <a:xfrm>
                <a:off x="7714964" y="34042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56" name="Google Shape;2356;p70"/>
              <p:cNvGrpSpPr/>
              <p:nvPr/>
            </p:nvGrpSpPr>
            <p:grpSpPr>
              <a:xfrm>
                <a:off x="7860939" y="3550168"/>
                <a:ext cx="227950" cy="227966"/>
                <a:chOff x="5183619" y="2845488"/>
                <a:chExt cx="166375" cy="166374"/>
              </a:xfrm>
            </p:grpSpPr>
            <p:sp>
              <p:nvSpPr>
                <p:cNvPr id="2357" name="Google Shape;2357;p70"/>
                <p:cNvSpPr/>
                <p:nvPr/>
              </p:nvSpPr>
              <p:spPr>
                <a:xfrm>
                  <a:off x="5183619" y="2845488"/>
                  <a:ext cx="40130" cy="16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43" extrusionOk="0">
                      <a:moveTo>
                        <a:pt x="1368" y="1"/>
                      </a:moveTo>
                      <a:cubicBezTo>
                        <a:pt x="601" y="1"/>
                        <a:pt x="1" y="635"/>
                        <a:pt x="1" y="1368"/>
                      </a:cubicBezTo>
                      <a:cubicBezTo>
                        <a:pt x="1" y="2136"/>
                        <a:pt x="601" y="2736"/>
                        <a:pt x="1368" y="2736"/>
                      </a:cubicBezTo>
                      <a:cubicBezTo>
                        <a:pt x="2136" y="2736"/>
                        <a:pt x="2736" y="2136"/>
                        <a:pt x="2736" y="1368"/>
                      </a:cubicBezTo>
                      <a:cubicBezTo>
                        <a:pt x="2736" y="635"/>
                        <a:pt x="2136" y="1"/>
                        <a:pt x="1368" y="1"/>
                      </a:cubicBezTo>
                      <a:close/>
                      <a:moveTo>
                        <a:pt x="201" y="3770"/>
                      </a:moveTo>
                      <a:lnTo>
                        <a:pt x="201" y="11342"/>
                      </a:lnTo>
                      <a:lnTo>
                        <a:pt x="2536" y="11342"/>
                      </a:lnTo>
                      <a:lnTo>
                        <a:pt x="2536" y="37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70"/>
                <p:cNvSpPr/>
                <p:nvPr/>
              </p:nvSpPr>
              <p:spPr>
                <a:xfrm>
                  <a:off x="5242819" y="2897851"/>
                  <a:ext cx="107175" cy="1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73" extrusionOk="0">
                      <a:moveTo>
                        <a:pt x="4504" y="0"/>
                      </a:moveTo>
                      <a:cubicBezTo>
                        <a:pt x="3337" y="0"/>
                        <a:pt x="2569" y="634"/>
                        <a:pt x="2269" y="1234"/>
                      </a:cubicBezTo>
                      <a:lnTo>
                        <a:pt x="2236" y="1234"/>
                      </a:lnTo>
                      <a:lnTo>
                        <a:pt x="2236" y="200"/>
                      </a:lnTo>
                      <a:lnTo>
                        <a:pt x="1" y="200"/>
                      </a:lnTo>
                      <a:lnTo>
                        <a:pt x="1" y="7772"/>
                      </a:lnTo>
                      <a:lnTo>
                        <a:pt x="2336" y="7772"/>
                      </a:lnTo>
                      <a:lnTo>
                        <a:pt x="2336" y="4036"/>
                      </a:lnTo>
                      <a:cubicBezTo>
                        <a:pt x="2336" y="3036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103"/>
                      </a:cubicBezTo>
                      <a:lnTo>
                        <a:pt x="4971" y="7772"/>
                      </a:lnTo>
                      <a:lnTo>
                        <a:pt x="7306" y="7772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70"/>
            <p:cNvGrpSpPr/>
            <p:nvPr/>
          </p:nvGrpSpPr>
          <p:grpSpPr>
            <a:xfrm>
              <a:off x="6571964" y="1968900"/>
              <a:ext cx="519900" cy="519900"/>
              <a:chOff x="7714964" y="2032601"/>
              <a:chExt cx="519900" cy="519900"/>
            </a:xfrm>
          </p:grpSpPr>
          <p:sp>
            <p:nvSpPr>
              <p:cNvPr id="2360" name="Google Shape;2360;p70"/>
              <p:cNvSpPr/>
              <p:nvPr/>
            </p:nvSpPr>
            <p:spPr>
              <a:xfrm>
                <a:off x="7714964" y="20326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2361" name="Google Shape;2361;p70"/>
              <p:cNvSpPr/>
              <p:nvPr/>
            </p:nvSpPr>
            <p:spPr>
              <a:xfrm>
                <a:off x="7841507" y="2182255"/>
                <a:ext cx="266835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975" extrusionOk="0">
                    <a:moveTo>
                      <a:pt x="4037" y="8573"/>
                    </a:moveTo>
                    <a:cubicBezTo>
                      <a:pt x="2602" y="8540"/>
                      <a:pt x="1735" y="7506"/>
                      <a:pt x="1502" y="6672"/>
                    </a:cubicBezTo>
                    <a:cubicBezTo>
                      <a:pt x="1902" y="6772"/>
                      <a:pt x="2269" y="6739"/>
                      <a:pt x="2669" y="6639"/>
                    </a:cubicBezTo>
                    <a:cubicBezTo>
                      <a:pt x="2669" y="6639"/>
                      <a:pt x="2669" y="6639"/>
                      <a:pt x="2702" y="6639"/>
                    </a:cubicBezTo>
                    <a:cubicBezTo>
                      <a:pt x="1935" y="6472"/>
                      <a:pt x="1335" y="6038"/>
                      <a:pt x="934" y="5371"/>
                    </a:cubicBezTo>
                    <a:cubicBezTo>
                      <a:pt x="668" y="4938"/>
                      <a:pt x="534" y="4471"/>
                      <a:pt x="534" y="3937"/>
                    </a:cubicBezTo>
                    <a:cubicBezTo>
                      <a:pt x="901" y="4137"/>
                      <a:pt x="1301" y="4270"/>
                      <a:pt x="1735" y="4270"/>
                    </a:cubicBezTo>
                    <a:cubicBezTo>
                      <a:pt x="1168" y="3837"/>
                      <a:pt x="768" y="3303"/>
                      <a:pt x="634" y="2603"/>
                    </a:cubicBezTo>
                    <a:cubicBezTo>
                      <a:pt x="467" y="1902"/>
                      <a:pt x="568" y="1268"/>
                      <a:pt x="901" y="634"/>
                    </a:cubicBezTo>
                    <a:cubicBezTo>
                      <a:pt x="2402" y="2369"/>
                      <a:pt x="4270" y="3336"/>
                      <a:pt x="6538" y="3470"/>
                    </a:cubicBezTo>
                    <a:cubicBezTo>
                      <a:pt x="6538" y="3370"/>
                      <a:pt x="6505" y="3270"/>
                      <a:pt x="6505" y="3170"/>
                    </a:cubicBezTo>
                    <a:cubicBezTo>
                      <a:pt x="6405" y="2536"/>
                      <a:pt x="6538" y="1935"/>
                      <a:pt x="6905" y="1402"/>
                    </a:cubicBezTo>
                    <a:cubicBezTo>
                      <a:pt x="7339" y="735"/>
                      <a:pt x="7939" y="301"/>
                      <a:pt x="8740" y="167"/>
                    </a:cubicBezTo>
                    <a:cubicBezTo>
                      <a:pt x="9674" y="1"/>
                      <a:pt x="10475" y="268"/>
                      <a:pt x="11142" y="935"/>
                    </a:cubicBezTo>
                    <a:cubicBezTo>
                      <a:pt x="11175" y="968"/>
                      <a:pt x="11208" y="968"/>
                      <a:pt x="11275" y="968"/>
                    </a:cubicBezTo>
                    <a:cubicBezTo>
                      <a:pt x="11842" y="835"/>
                      <a:pt x="12376" y="634"/>
                      <a:pt x="12876" y="368"/>
                    </a:cubicBezTo>
                    <a:cubicBezTo>
                      <a:pt x="12876" y="334"/>
                      <a:pt x="12910" y="334"/>
                      <a:pt x="12910" y="334"/>
                    </a:cubicBezTo>
                    <a:lnTo>
                      <a:pt x="12910" y="334"/>
                    </a:lnTo>
                    <a:cubicBezTo>
                      <a:pt x="12710" y="968"/>
                      <a:pt x="12309" y="1468"/>
                      <a:pt x="11742" y="1835"/>
                    </a:cubicBezTo>
                    <a:cubicBezTo>
                      <a:pt x="12276" y="1769"/>
                      <a:pt x="12776" y="1635"/>
                      <a:pt x="13277" y="1402"/>
                    </a:cubicBezTo>
                    <a:lnTo>
                      <a:pt x="13277" y="1435"/>
                    </a:lnTo>
                    <a:cubicBezTo>
                      <a:pt x="13177" y="1568"/>
                      <a:pt x="13076" y="1702"/>
                      <a:pt x="12976" y="1835"/>
                    </a:cubicBezTo>
                    <a:cubicBezTo>
                      <a:pt x="12676" y="2202"/>
                      <a:pt x="12343" y="2502"/>
                      <a:pt x="11976" y="2769"/>
                    </a:cubicBezTo>
                    <a:cubicBezTo>
                      <a:pt x="11942" y="2803"/>
                      <a:pt x="11942" y="2836"/>
                      <a:pt x="11942" y="2869"/>
                    </a:cubicBezTo>
                    <a:cubicBezTo>
                      <a:pt x="11942" y="3270"/>
                      <a:pt x="11942" y="3670"/>
                      <a:pt x="11876" y="4070"/>
                    </a:cubicBezTo>
                    <a:cubicBezTo>
                      <a:pt x="11776" y="4938"/>
                      <a:pt x="11542" y="5738"/>
                      <a:pt x="11175" y="6505"/>
                    </a:cubicBezTo>
                    <a:cubicBezTo>
                      <a:pt x="10808" y="7306"/>
                      <a:pt x="10308" y="8040"/>
                      <a:pt x="9707" y="8674"/>
                    </a:cubicBezTo>
                    <a:cubicBezTo>
                      <a:pt x="8673" y="9741"/>
                      <a:pt x="7406" y="10441"/>
                      <a:pt x="5971" y="10742"/>
                    </a:cubicBezTo>
                    <a:cubicBezTo>
                      <a:pt x="5438" y="10875"/>
                      <a:pt x="4937" y="10908"/>
                      <a:pt x="4437" y="10942"/>
                    </a:cubicBezTo>
                    <a:cubicBezTo>
                      <a:pt x="2869" y="10975"/>
                      <a:pt x="1401" y="10575"/>
                      <a:pt x="67" y="9774"/>
                    </a:cubicBezTo>
                    <a:cubicBezTo>
                      <a:pt x="34" y="9741"/>
                      <a:pt x="34" y="9741"/>
                      <a:pt x="0" y="9708"/>
                    </a:cubicBezTo>
                    <a:cubicBezTo>
                      <a:pt x="968" y="9808"/>
                      <a:pt x="1868" y="9708"/>
                      <a:pt x="2736" y="9341"/>
                    </a:cubicBezTo>
                    <a:cubicBezTo>
                      <a:pt x="3203" y="9141"/>
                      <a:pt x="3636" y="8907"/>
                      <a:pt x="4037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2" name="Google Shape;2362;p70"/>
            <p:cNvGrpSpPr/>
            <p:nvPr/>
          </p:nvGrpSpPr>
          <p:grpSpPr>
            <a:xfrm>
              <a:off x="6571964" y="2654700"/>
              <a:ext cx="519900" cy="519900"/>
              <a:chOff x="7714964" y="2718401"/>
              <a:chExt cx="519900" cy="519900"/>
            </a:xfrm>
          </p:grpSpPr>
          <p:sp>
            <p:nvSpPr>
              <p:cNvPr id="2363" name="Google Shape;2363;p70"/>
              <p:cNvSpPr/>
              <p:nvPr/>
            </p:nvSpPr>
            <p:spPr>
              <a:xfrm>
                <a:off x="7714964" y="27184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364" name="Google Shape;2364;p70"/>
              <p:cNvGrpSpPr/>
              <p:nvPr/>
            </p:nvGrpSpPr>
            <p:grpSpPr>
              <a:xfrm>
                <a:off x="7849201" y="2854889"/>
                <a:ext cx="251405" cy="246903"/>
                <a:chOff x="4710126" y="2841640"/>
                <a:chExt cx="183494" cy="180195"/>
              </a:xfrm>
            </p:grpSpPr>
            <p:sp>
              <p:nvSpPr>
                <p:cNvPr id="2365" name="Google Shape;2365;p70"/>
                <p:cNvSpPr/>
                <p:nvPr/>
              </p:nvSpPr>
              <p:spPr>
                <a:xfrm>
                  <a:off x="4710126" y="2841645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70"/>
                <p:cNvSpPr/>
                <p:nvPr/>
              </p:nvSpPr>
              <p:spPr>
                <a:xfrm>
                  <a:off x="4710130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3" name="Google Shape;3903;p73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3904" name="Google Shape;3904;p73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5" name="Google Shape;3905;p73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3906" name="Google Shape;3906;p7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9" name="Google Shape;3909;p73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3910" name="Google Shape;3910;p7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2" name="Google Shape;3912;p73"/>
          <p:cNvSpPr txBox="1">
            <a:spLocks noGrp="1"/>
          </p:cNvSpPr>
          <p:nvPr>
            <p:ph type="body" idx="2"/>
          </p:nvPr>
        </p:nvSpPr>
        <p:spPr>
          <a:xfrm>
            <a:off x="4674749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Vectors:</a:t>
            </a:r>
            <a:endParaRPr/>
          </a:p>
          <a:p>
            <a:pPr marL="241300" lvl="0" indent="-2286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Flat design ui and ux elements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Icons:</a:t>
            </a:r>
            <a:endParaRPr sz="20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Business icon pack</a:t>
            </a:r>
            <a:endParaRPr/>
          </a:p>
        </p:txBody>
      </p:sp>
      <p:sp>
        <p:nvSpPr>
          <p:cNvPr id="3913" name="Google Shape;3913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914" name="Google Shape;3914;p73"/>
          <p:cNvSpPr txBox="1">
            <a:spLocks noGrp="1"/>
          </p:cNvSpPr>
          <p:nvPr>
            <p:ph type="body" idx="1"/>
          </p:nvPr>
        </p:nvSpPr>
        <p:spPr>
          <a:xfrm>
            <a:off x="8700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>
                <a:latin typeface="Raleway ExtraBold"/>
                <a:ea typeface="Raleway ExtraBold"/>
                <a:cs typeface="Raleway ExtraBold"/>
                <a:sym typeface="Raleway ExtraBold"/>
              </a:rPr>
              <a:t>Photos: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Front view of man doing a presentation during a meeting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Studio portrait of beautiful woman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working as part of company team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Front view of businessman with colorful cones representing growth</a:t>
            </a:r>
            <a:endParaRPr/>
          </a:p>
        </p:txBody>
      </p:sp>
      <p:sp>
        <p:nvSpPr>
          <p:cNvPr id="3915" name="Google Shape;3915;p73"/>
          <p:cNvSpPr txBox="1">
            <a:spLocks noGrp="1"/>
          </p:cNvSpPr>
          <p:nvPr>
            <p:ph type="subTitle" idx="3"/>
          </p:nvPr>
        </p:nvSpPr>
        <p:spPr>
          <a:xfrm>
            <a:off x="22174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76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935" name="Google Shape;3935;p76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Raleway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https://fonts.google.com/specimen/Raleway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Barlow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https://fonts.google.com/specimen/Barlow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36" name="Google Shape;3936;p76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6363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76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76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CCF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76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#363636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0" name="Google Shape;3940;p76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1" name="Google Shape;3941;p76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#fccf78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2" name="Google Shape;3942;p76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7D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76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#f57dc6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4" name="Google Shape;3944;p76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D59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76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3D5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76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AE6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76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#9d59db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48" name="Google Shape;3948;p76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#b3d5f2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9" name="Google Shape;3949;p76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#9ae6ae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0" name="Google Shape;3950;p76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77777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76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#777777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2" name="Google Shape;3952;p76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AA1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76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#6aa1f7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4" name="Google Shape;3954;p76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76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#464646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56" name="Google Shape;3956;p7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0" name="Google Shape;19280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977283" y="299555"/>
            <a:ext cx="7189435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33090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Runge-Kutta method (RK4)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</a:t>
                </a:r>
                <a:r>
                  <a:rPr lang="en-US" dirty="0" err="1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Kutta</a:t>
                </a:r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around 1900.</a:t>
                </a: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3134230" cy="2642036"/>
              </a:xfrm>
              <a:prstGeom prst="rect">
                <a:avLst/>
              </a:prstGeom>
              <a:blipFill>
                <a:blip r:embed="rId6"/>
                <a:stretch>
                  <a:fillRect l="-584" r="-1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1966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Google Shape;492;p42">
                <a:extLst>
                  <a:ext uri="{FF2B5EF4-FFF2-40B4-BE49-F238E27FC236}">
                    <a16:creationId xmlns:a16="http://schemas.microsoft.com/office/drawing/2014/main" id="{03B7AE19-C0A3-41A4-8F75-E984155D6A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8" name="Google Shape;496;p42">
                <a:extLst>
                  <a:ext uri="{FF2B5EF4-FFF2-40B4-BE49-F238E27FC236}">
                    <a16:creationId xmlns:a16="http://schemas.microsoft.com/office/drawing/2014/main" id="{F76A6BEC-1E09-4AFA-B76B-A824178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3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83501EB8-A154-48EB-A7B6-B69694EB29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889</Words>
  <Application>Microsoft Office PowerPoint</Application>
  <PresentationFormat>On-screen Show (16:9)</PresentationFormat>
  <Paragraphs>225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Bebas Neue</vt:lpstr>
      <vt:lpstr>Raleway ExtraBold</vt:lpstr>
      <vt:lpstr>Cambria Math</vt:lpstr>
      <vt:lpstr>Nunito Light</vt:lpstr>
      <vt:lpstr>Arial</vt:lpstr>
      <vt:lpstr>Proxima Nova</vt:lpstr>
      <vt:lpstr>Barlow</vt:lpstr>
      <vt:lpstr>Dark &amp; Colorful Interface for Business by Slidesgo</vt:lpstr>
      <vt:lpstr>Slidesgo Final Pages</vt:lpstr>
      <vt:lpstr>Constrained motion on surfaces</vt:lpstr>
      <vt:lpstr>Contents of this presentation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So, is there any chaos?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Conservation of energy</vt:lpstr>
      <vt:lpstr>Conservation of angular momentum</vt:lpstr>
      <vt:lpstr>Optional part</vt:lpstr>
      <vt:lpstr>Mercury</vt:lpstr>
      <vt:lpstr>A picture is worth a thousand words</vt:lpstr>
      <vt:lpstr>Market trends</vt:lpstr>
      <vt:lpstr>Thanks!</vt:lpstr>
      <vt:lpstr>Resources</vt:lpstr>
      <vt:lpstr>Fonts &amp; colors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Asif Ayub</cp:lastModifiedBy>
  <cp:revision>58</cp:revision>
  <dcterms:modified xsi:type="dcterms:W3CDTF">2022-01-10T20:12:54Z</dcterms:modified>
</cp:coreProperties>
</file>